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02C7E-7D8D-4E75-8CB1-D2C10525FD66}" v="43" dt="2025-11-13T11:18:59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6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dree Proffitt" userId="cf51b1b7-7481-4dd8-85bf-a141dc4bc53e" providerId="ADAL" clId="{6CCD24BE-3D7A-4092-BFF6-F4CE2743B410}"/>
    <pc:docChg chg="modSld">
      <pc:chgData name="Kedree Proffitt" userId="cf51b1b7-7481-4dd8-85bf-a141dc4bc53e" providerId="ADAL" clId="{6CCD24BE-3D7A-4092-BFF6-F4CE2743B410}" dt="2025-11-13T11:19:01.930" v="104" actId="1076"/>
      <pc:docMkLst>
        <pc:docMk/>
      </pc:docMkLst>
      <pc:sldChg chg="addSp modSp mod modAnim">
        <pc:chgData name="Kedree Proffitt" userId="cf51b1b7-7481-4dd8-85bf-a141dc4bc53e" providerId="ADAL" clId="{6CCD24BE-3D7A-4092-BFF6-F4CE2743B410}" dt="2025-11-13T11:14:54.883" v="8" actId="14100"/>
        <pc:sldMkLst>
          <pc:docMk/>
          <pc:sldMk cId="1173036315" sldId="257"/>
        </pc:sldMkLst>
        <pc:spChg chg="add mod">
          <ac:chgData name="Kedree Proffitt" userId="cf51b1b7-7481-4dd8-85bf-a141dc4bc53e" providerId="ADAL" clId="{6CCD24BE-3D7A-4092-BFF6-F4CE2743B410}" dt="2025-11-13T11:14:42.111" v="2" actId="14100"/>
          <ac:spMkLst>
            <pc:docMk/>
            <pc:sldMk cId="1173036315" sldId="257"/>
            <ac:spMk id="6" creationId="{7247D20E-F746-7B98-BCB1-6E6E0163FC15}"/>
          </ac:spMkLst>
        </pc:spChg>
        <pc:spChg chg="add mod">
          <ac:chgData name="Kedree Proffitt" userId="cf51b1b7-7481-4dd8-85bf-a141dc4bc53e" providerId="ADAL" clId="{6CCD24BE-3D7A-4092-BFF6-F4CE2743B410}" dt="2025-11-13T11:14:49.180" v="5" actId="14100"/>
          <ac:spMkLst>
            <pc:docMk/>
            <pc:sldMk cId="1173036315" sldId="257"/>
            <ac:spMk id="7" creationId="{862BF6E1-4CFD-F9B9-61CA-865C4027136E}"/>
          </ac:spMkLst>
        </pc:spChg>
        <pc:spChg chg="add mod">
          <ac:chgData name="Kedree Proffitt" userId="cf51b1b7-7481-4dd8-85bf-a141dc4bc53e" providerId="ADAL" clId="{6CCD24BE-3D7A-4092-BFF6-F4CE2743B410}" dt="2025-11-13T11:14:54.883" v="8" actId="14100"/>
          <ac:spMkLst>
            <pc:docMk/>
            <pc:sldMk cId="1173036315" sldId="257"/>
            <ac:spMk id="8" creationId="{89532A81-EFC1-B69A-FD55-295E2E62BC3D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6:03.416" v="36" actId="1076"/>
        <pc:sldMkLst>
          <pc:docMk/>
          <pc:sldMk cId="3221762684" sldId="258"/>
        </pc:sldMkLst>
        <pc:spChg chg="add mod">
          <ac:chgData name="Kedree Proffitt" userId="cf51b1b7-7481-4dd8-85bf-a141dc4bc53e" providerId="ADAL" clId="{6CCD24BE-3D7A-4092-BFF6-F4CE2743B410}" dt="2025-11-13T11:15:52.773" v="32" actId="14100"/>
          <ac:spMkLst>
            <pc:docMk/>
            <pc:sldMk cId="3221762684" sldId="258"/>
            <ac:spMk id="4" creationId="{4191E5AA-278D-8D84-A45E-76EB36177F78}"/>
          </ac:spMkLst>
        </pc:spChg>
        <pc:spChg chg="add mod">
          <ac:chgData name="Kedree Proffitt" userId="cf51b1b7-7481-4dd8-85bf-a141dc4bc53e" providerId="ADAL" clId="{6CCD24BE-3D7A-4092-BFF6-F4CE2743B410}" dt="2025-11-13T11:15:59.644" v="34" actId="1076"/>
          <ac:spMkLst>
            <pc:docMk/>
            <pc:sldMk cId="3221762684" sldId="258"/>
            <ac:spMk id="6" creationId="{9405ED44-9F94-EE70-5B68-C41E3786002F}"/>
          </ac:spMkLst>
        </pc:spChg>
        <pc:spChg chg="add mod">
          <ac:chgData name="Kedree Proffitt" userId="cf51b1b7-7481-4dd8-85bf-a141dc4bc53e" providerId="ADAL" clId="{6CCD24BE-3D7A-4092-BFF6-F4CE2743B410}" dt="2025-11-13T11:16:03.416" v="36" actId="1076"/>
          <ac:spMkLst>
            <pc:docMk/>
            <pc:sldMk cId="3221762684" sldId="258"/>
            <ac:spMk id="7" creationId="{8D24A6B5-3667-B04E-4119-1D979B7D19A3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6:27.281" v="45" actId="1076"/>
        <pc:sldMkLst>
          <pc:docMk/>
          <pc:sldMk cId="1371873266" sldId="263"/>
        </pc:sldMkLst>
        <pc:spChg chg="add mod">
          <ac:chgData name="Kedree Proffitt" userId="cf51b1b7-7481-4dd8-85bf-a141dc4bc53e" providerId="ADAL" clId="{6CCD24BE-3D7A-4092-BFF6-F4CE2743B410}" dt="2025-11-13T11:16:17.187" v="39" actId="14100"/>
          <ac:spMkLst>
            <pc:docMk/>
            <pc:sldMk cId="1371873266" sldId="263"/>
            <ac:spMk id="4" creationId="{4BE30CFB-57CA-6E9A-5AB8-71709311D2C8}"/>
          </ac:spMkLst>
        </pc:spChg>
        <pc:spChg chg="add mod">
          <ac:chgData name="Kedree Proffitt" userId="cf51b1b7-7481-4dd8-85bf-a141dc4bc53e" providerId="ADAL" clId="{6CCD24BE-3D7A-4092-BFF6-F4CE2743B410}" dt="2025-11-13T11:16:20.533" v="41" actId="1076"/>
          <ac:spMkLst>
            <pc:docMk/>
            <pc:sldMk cId="1371873266" sldId="263"/>
            <ac:spMk id="6" creationId="{A223C33B-D8A3-861F-1244-A89C00CC0D67}"/>
          </ac:spMkLst>
        </pc:spChg>
        <pc:spChg chg="add mod">
          <ac:chgData name="Kedree Proffitt" userId="cf51b1b7-7481-4dd8-85bf-a141dc4bc53e" providerId="ADAL" clId="{6CCD24BE-3D7A-4092-BFF6-F4CE2743B410}" dt="2025-11-13T11:16:24.269" v="43" actId="1076"/>
          <ac:spMkLst>
            <pc:docMk/>
            <pc:sldMk cId="1371873266" sldId="263"/>
            <ac:spMk id="7" creationId="{8EE1F25F-6E15-CF12-B8B8-0FFEC631618A}"/>
          </ac:spMkLst>
        </pc:spChg>
        <pc:spChg chg="add mod">
          <ac:chgData name="Kedree Proffitt" userId="cf51b1b7-7481-4dd8-85bf-a141dc4bc53e" providerId="ADAL" clId="{6CCD24BE-3D7A-4092-BFF6-F4CE2743B410}" dt="2025-11-13T11:16:27.281" v="45" actId="1076"/>
          <ac:spMkLst>
            <pc:docMk/>
            <pc:sldMk cId="1371873266" sldId="263"/>
            <ac:spMk id="8" creationId="{F28326CF-4B51-3490-02B9-CC7C30E5DB77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6:41.137" v="50" actId="1076"/>
        <pc:sldMkLst>
          <pc:docMk/>
          <pc:sldMk cId="570955539" sldId="264"/>
        </pc:sldMkLst>
        <pc:spChg chg="add mod">
          <ac:chgData name="Kedree Proffitt" userId="cf51b1b7-7481-4dd8-85bf-a141dc4bc53e" providerId="ADAL" clId="{6CCD24BE-3D7A-4092-BFF6-F4CE2743B410}" dt="2025-11-13T11:16:36.001" v="48" actId="14100"/>
          <ac:spMkLst>
            <pc:docMk/>
            <pc:sldMk cId="570955539" sldId="264"/>
            <ac:spMk id="6" creationId="{0D4A495A-C9D2-CD61-AC93-9081370B1CBB}"/>
          </ac:spMkLst>
        </pc:spChg>
        <pc:spChg chg="add mod">
          <ac:chgData name="Kedree Proffitt" userId="cf51b1b7-7481-4dd8-85bf-a141dc4bc53e" providerId="ADAL" clId="{6CCD24BE-3D7A-4092-BFF6-F4CE2743B410}" dt="2025-11-13T11:16:41.137" v="50" actId="1076"/>
          <ac:spMkLst>
            <pc:docMk/>
            <pc:sldMk cId="570955539" sldId="264"/>
            <ac:spMk id="7" creationId="{CFB2DA60-66A7-797A-3F9C-BAF45743ADBA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5:10.379" v="15" actId="1076"/>
        <pc:sldMkLst>
          <pc:docMk/>
          <pc:sldMk cId="1486783914" sldId="266"/>
        </pc:sldMkLst>
        <pc:spChg chg="add mod">
          <ac:chgData name="Kedree Proffitt" userId="cf51b1b7-7481-4dd8-85bf-a141dc4bc53e" providerId="ADAL" clId="{6CCD24BE-3D7A-4092-BFF6-F4CE2743B410}" dt="2025-11-13T11:15:03.999" v="11" actId="14100"/>
          <ac:spMkLst>
            <pc:docMk/>
            <pc:sldMk cId="1486783914" sldId="266"/>
            <ac:spMk id="6" creationId="{27C34949-96BC-B575-C7B7-C25CCFA1AA2C}"/>
          </ac:spMkLst>
        </pc:spChg>
        <pc:spChg chg="add mod">
          <ac:chgData name="Kedree Proffitt" userId="cf51b1b7-7481-4dd8-85bf-a141dc4bc53e" providerId="ADAL" clId="{6CCD24BE-3D7A-4092-BFF6-F4CE2743B410}" dt="2025-11-13T11:15:06.519" v="13" actId="1076"/>
          <ac:spMkLst>
            <pc:docMk/>
            <pc:sldMk cId="1486783914" sldId="266"/>
            <ac:spMk id="7" creationId="{0DC37AB1-B17D-6D62-3F6C-108CC6A2455F}"/>
          </ac:spMkLst>
        </pc:spChg>
        <pc:spChg chg="add mod">
          <ac:chgData name="Kedree Proffitt" userId="cf51b1b7-7481-4dd8-85bf-a141dc4bc53e" providerId="ADAL" clId="{6CCD24BE-3D7A-4092-BFF6-F4CE2743B410}" dt="2025-11-13T11:15:10.379" v="15" actId="1076"/>
          <ac:spMkLst>
            <pc:docMk/>
            <pc:sldMk cId="1486783914" sldId="266"/>
            <ac:spMk id="8" creationId="{9DB04639-6A9C-44B8-BCAB-E78EF65BBAB1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5:39.160" v="29" actId="14100"/>
        <pc:sldMkLst>
          <pc:docMk/>
          <pc:sldMk cId="1489225449" sldId="267"/>
        </pc:sldMkLst>
        <pc:spChg chg="add mod">
          <ac:chgData name="Kedree Proffitt" userId="cf51b1b7-7481-4dd8-85bf-a141dc4bc53e" providerId="ADAL" clId="{6CCD24BE-3D7A-4092-BFF6-F4CE2743B410}" dt="2025-11-13T11:15:18.149" v="18" actId="14100"/>
          <ac:spMkLst>
            <pc:docMk/>
            <pc:sldMk cId="1489225449" sldId="267"/>
            <ac:spMk id="4" creationId="{5F0043D2-EE27-3E37-7015-19427DDBF2A9}"/>
          </ac:spMkLst>
        </pc:spChg>
        <pc:spChg chg="add mod">
          <ac:chgData name="Kedree Proffitt" userId="cf51b1b7-7481-4dd8-85bf-a141dc4bc53e" providerId="ADAL" clId="{6CCD24BE-3D7A-4092-BFF6-F4CE2743B410}" dt="2025-11-13T11:15:24.126" v="21" actId="1076"/>
          <ac:spMkLst>
            <pc:docMk/>
            <pc:sldMk cId="1489225449" sldId="267"/>
            <ac:spMk id="6" creationId="{7F5EC5D4-7D24-9BAA-2A9C-2DB8E60CD0AB}"/>
          </ac:spMkLst>
        </pc:spChg>
        <pc:spChg chg="add mod">
          <ac:chgData name="Kedree Proffitt" userId="cf51b1b7-7481-4dd8-85bf-a141dc4bc53e" providerId="ADAL" clId="{6CCD24BE-3D7A-4092-BFF6-F4CE2743B410}" dt="2025-11-13T11:15:29.484" v="24" actId="1076"/>
          <ac:spMkLst>
            <pc:docMk/>
            <pc:sldMk cId="1489225449" sldId="267"/>
            <ac:spMk id="7" creationId="{D2E0442D-CB75-F872-E5CF-61C1899BE5FD}"/>
          </ac:spMkLst>
        </pc:spChg>
        <pc:spChg chg="add mod">
          <ac:chgData name="Kedree Proffitt" userId="cf51b1b7-7481-4dd8-85bf-a141dc4bc53e" providerId="ADAL" clId="{6CCD24BE-3D7A-4092-BFF6-F4CE2743B410}" dt="2025-11-13T11:15:39.160" v="29" actId="14100"/>
          <ac:spMkLst>
            <pc:docMk/>
            <pc:sldMk cId="1489225449" sldId="267"/>
            <ac:spMk id="8" creationId="{EE31E7DE-49AB-543F-29AA-6B01E7C81A33}"/>
          </ac:spMkLst>
        </pc:spChg>
        <pc:spChg chg="add mod">
          <ac:chgData name="Kedree Proffitt" userId="cf51b1b7-7481-4dd8-85bf-a141dc4bc53e" providerId="ADAL" clId="{6CCD24BE-3D7A-4092-BFF6-F4CE2743B410}" dt="2025-11-13T11:15:37.276" v="28" actId="1076"/>
          <ac:spMkLst>
            <pc:docMk/>
            <pc:sldMk cId="1489225449" sldId="267"/>
            <ac:spMk id="10" creationId="{2C903009-CE58-ABC7-F199-8FEC336F7E0E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7:01.400" v="59" actId="1076"/>
        <pc:sldMkLst>
          <pc:docMk/>
          <pc:sldMk cId="1274913370" sldId="268"/>
        </pc:sldMkLst>
        <pc:spChg chg="add mod">
          <ac:chgData name="Kedree Proffitt" userId="cf51b1b7-7481-4dd8-85bf-a141dc4bc53e" providerId="ADAL" clId="{6CCD24BE-3D7A-4092-BFF6-F4CE2743B410}" dt="2025-11-13T11:16:48.460" v="53" actId="14100"/>
          <ac:spMkLst>
            <pc:docMk/>
            <pc:sldMk cId="1274913370" sldId="268"/>
            <ac:spMk id="4" creationId="{90A3BABE-3FBF-BA66-EB50-5D62501033DB}"/>
          </ac:spMkLst>
        </pc:spChg>
        <pc:spChg chg="add mod">
          <ac:chgData name="Kedree Proffitt" userId="cf51b1b7-7481-4dd8-85bf-a141dc4bc53e" providerId="ADAL" clId="{6CCD24BE-3D7A-4092-BFF6-F4CE2743B410}" dt="2025-11-13T11:16:52.748" v="55" actId="1076"/>
          <ac:spMkLst>
            <pc:docMk/>
            <pc:sldMk cId="1274913370" sldId="268"/>
            <ac:spMk id="10" creationId="{B7047F82-472C-EF8A-5CCF-9FBC7590F5B9}"/>
          </ac:spMkLst>
        </pc:spChg>
        <pc:spChg chg="add mod">
          <ac:chgData name="Kedree Proffitt" userId="cf51b1b7-7481-4dd8-85bf-a141dc4bc53e" providerId="ADAL" clId="{6CCD24BE-3D7A-4092-BFF6-F4CE2743B410}" dt="2025-11-13T11:16:58.239" v="57" actId="1076"/>
          <ac:spMkLst>
            <pc:docMk/>
            <pc:sldMk cId="1274913370" sldId="268"/>
            <ac:spMk id="12" creationId="{1E5D13D7-3C22-E7EB-8F67-358F122D20DB}"/>
          </ac:spMkLst>
        </pc:spChg>
        <pc:spChg chg="add mod">
          <ac:chgData name="Kedree Proffitt" userId="cf51b1b7-7481-4dd8-85bf-a141dc4bc53e" providerId="ADAL" clId="{6CCD24BE-3D7A-4092-BFF6-F4CE2743B410}" dt="2025-11-13T11:17:01.400" v="59" actId="1076"/>
          <ac:spMkLst>
            <pc:docMk/>
            <pc:sldMk cId="1274913370" sldId="268"/>
            <ac:spMk id="14" creationId="{BD924644-F0F0-6F44-D219-96DD2595A4A2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7:28.978" v="74" actId="1076"/>
        <pc:sldMkLst>
          <pc:docMk/>
          <pc:sldMk cId="3488717677" sldId="269"/>
        </pc:sldMkLst>
        <pc:spChg chg="add mod">
          <ac:chgData name="Kedree Proffitt" userId="cf51b1b7-7481-4dd8-85bf-a141dc4bc53e" providerId="ADAL" clId="{6CCD24BE-3D7A-4092-BFF6-F4CE2743B410}" dt="2025-11-13T11:17:08.374" v="62" actId="14100"/>
          <ac:spMkLst>
            <pc:docMk/>
            <pc:sldMk cId="3488717677" sldId="269"/>
            <ac:spMk id="4" creationId="{5BC34DBB-B0FB-CC6C-539E-7141C2034FBE}"/>
          </ac:spMkLst>
        </pc:spChg>
        <pc:spChg chg="add mod">
          <ac:chgData name="Kedree Proffitt" userId="cf51b1b7-7481-4dd8-85bf-a141dc4bc53e" providerId="ADAL" clId="{6CCD24BE-3D7A-4092-BFF6-F4CE2743B410}" dt="2025-11-13T11:17:11.939" v="64" actId="1076"/>
          <ac:spMkLst>
            <pc:docMk/>
            <pc:sldMk cId="3488717677" sldId="269"/>
            <ac:spMk id="6" creationId="{CA1AB374-15CD-1C9F-F53F-07322E8F13D5}"/>
          </ac:spMkLst>
        </pc:spChg>
        <pc:spChg chg="add mod">
          <ac:chgData name="Kedree Proffitt" userId="cf51b1b7-7481-4dd8-85bf-a141dc4bc53e" providerId="ADAL" clId="{6CCD24BE-3D7A-4092-BFF6-F4CE2743B410}" dt="2025-11-13T11:17:16.912" v="66" actId="1076"/>
          <ac:spMkLst>
            <pc:docMk/>
            <pc:sldMk cId="3488717677" sldId="269"/>
            <ac:spMk id="7" creationId="{49F48BE3-5D6A-E659-0817-F896BE9D1D53}"/>
          </ac:spMkLst>
        </pc:spChg>
        <pc:spChg chg="add mod">
          <ac:chgData name="Kedree Proffitt" userId="cf51b1b7-7481-4dd8-85bf-a141dc4bc53e" providerId="ADAL" clId="{6CCD24BE-3D7A-4092-BFF6-F4CE2743B410}" dt="2025-11-13T11:17:20.040" v="68" actId="1076"/>
          <ac:spMkLst>
            <pc:docMk/>
            <pc:sldMk cId="3488717677" sldId="269"/>
            <ac:spMk id="8" creationId="{A179E5AD-12C0-CF67-BF06-2D327F5DCECA}"/>
          </ac:spMkLst>
        </pc:spChg>
        <pc:spChg chg="add mod">
          <ac:chgData name="Kedree Proffitt" userId="cf51b1b7-7481-4dd8-85bf-a141dc4bc53e" providerId="ADAL" clId="{6CCD24BE-3D7A-4092-BFF6-F4CE2743B410}" dt="2025-11-13T11:17:22.722" v="70" actId="1076"/>
          <ac:spMkLst>
            <pc:docMk/>
            <pc:sldMk cId="3488717677" sldId="269"/>
            <ac:spMk id="10" creationId="{0B53D1FE-E9E1-936F-FAF1-C0FA8989C6E0}"/>
          </ac:spMkLst>
        </pc:spChg>
        <pc:spChg chg="add mod">
          <ac:chgData name="Kedree Proffitt" userId="cf51b1b7-7481-4dd8-85bf-a141dc4bc53e" providerId="ADAL" clId="{6CCD24BE-3D7A-4092-BFF6-F4CE2743B410}" dt="2025-11-13T11:17:25.605" v="72" actId="1076"/>
          <ac:spMkLst>
            <pc:docMk/>
            <pc:sldMk cId="3488717677" sldId="269"/>
            <ac:spMk id="12" creationId="{FF9D2897-5111-0391-4D1F-FF861FCE3F02}"/>
          </ac:spMkLst>
        </pc:spChg>
        <pc:spChg chg="add mod">
          <ac:chgData name="Kedree Proffitt" userId="cf51b1b7-7481-4dd8-85bf-a141dc4bc53e" providerId="ADAL" clId="{6CCD24BE-3D7A-4092-BFF6-F4CE2743B410}" dt="2025-11-13T11:17:28.978" v="74" actId="1076"/>
          <ac:spMkLst>
            <pc:docMk/>
            <pc:sldMk cId="3488717677" sldId="269"/>
            <ac:spMk id="13" creationId="{2E6EF7B1-E1D5-A6BF-2A6E-575B3BE2290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7:49.561" v="81" actId="1076"/>
        <pc:sldMkLst>
          <pc:docMk/>
          <pc:sldMk cId="1115919206" sldId="270"/>
        </pc:sldMkLst>
        <pc:spChg chg="add mod">
          <ac:chgData name="Kedree Proffitt" userId="cf51b1b7-7481-4dd8-85bf-a141dc4bc53e" providerId="ADAL" clId="{6CCD24BE-3D7A-4092-BFF6-F4CE2743B410}" dt="2025-11-13T11:17:41.507" v="77" actId="14100"/>
          <ac:spMkLst>
            <pc:docMk/>
            <pc:sldMk cId="1115919206" sldId="270"/>
            <ac:spMk id="6" creationId="{68A59221-FDB9-A52C-A93A-923D5DDA23A0}"/>
          </ac:spMkLst>
        </pc:spChg>
        <pc:spChg chg="add mod">
          <ac:chgData name="Kedree Proffitt" userId="cf51b1b7-7481-4dd8-85bf-a141dc4bc53e" providerId="ADAL" clId="{6CCD24BE-3D7A-4092-BFF6-F4CE2743B410}" dt="2025-11-13T11:17:45.649" v="79" actId="1076"/>
          <ac:spMkLst>
            <pc:docMk/>
            <pc:sldMk cId="1115919206" sldId="270"/>
            <ac:spMk id="7" creationId="{EA2FC4DC-15D5-87A5-31CF-64E924AEF11E}"/>
          </ac:spMkLst>
        </pc:spChg>
        <pc:spChg chg="add mod">
          <ac:chgData name="Kedree Proffitt" userId="cf51b1b7-7481-4dd8-85bf-a141dc4bc53e" providerId="ADAL" clId="{6CCD24BE-3D7A-4092-BFF6-F4CE2743B410}" dt="2025-11-13T11:17:49.561" v="81" actId="1076"/>
          <ac:spMkLst>
            <pc:docMk/>
            <pc:sldMk cId="1115919206" sldId="270"/>
            <ac:spMk id="8" creationId="{E2BACBA9-E51B-4F4D-68E2-A2BBBFE161DE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8:07.448" v="86" actId="1076"/>
        <pc:sldMkLst>
          <pc:docMk/>
          <pc:sldMk cId="352244258" sldId="272"/>
        </pc:sldMkLst>
        <pc:spChg chg="add mod">
          <ac:chgData name="Kedree Proffitt" userId="cf51b1b7-7481-4dd8-85bf-a141dc4bc53e" providerId="ADAL" clId="{6CCD24BE-3D7A-4092-BFF6-F4CE2743B410}" dt="2025-11-13T11:18:02.044" v="84" actId="14100"/>
          <ac:spMkLst>
            <pc:docMk/>
            <pc:sldMk cId="352244258" sldId="272"/>
            <ac:spMk id="4" creationId="{BC9D42FD-84A6-29A8-BC35-BFCB02F0F656}"/>
          </ac:spMkLst>
        </pc:spChg>
        <pc:spChg chg="add mod">
          <ac:chgData name="Kedree Proffitt" userId="cf51b1b7-7481-4dd8-85bf-a141dc4bc53e" providerId="ADAL" clId="{6CCD24BE-3D7A-4092-BFF6-F4CE2743B410}" dt="2025-11-13T11:18:07.448" v="86" actId="1076"/>
          <ac:spMkLst>
            <pc:docMk/>
            <pc:sldMk cId="352244258" sldId="272"/>
            <ac:spMk id="6" creationId="{81D9B4B8-EED3-9CCF-93B5-E82032110BAF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8:29.298" v="93" actId="1076"/>
        <pc:sldMkLst>
          <pc:docMk/>
          <pc:sldMk cId="1793831809" sldId="273"/>
        </pc:sldMkLst>
        <pc:spChg chg="add mod">
          <ac:chgData name="Kedree Proffitt" userId="cf51b1b7-7481-4dd8-85bf-a141dc4bc53e" providerId="ADAL" clId="{6CCD24BE-3D7A-4092-BFF6-F4CE2743B410}" dt="2025-11-13T11:18:21.110" v="89" actId="14100"/>
          <ac:spMkLst>
            <pc:docMk/>
            <pc:sldMk cId="1793831809" sldId="273"/>
            <ac:spMk id="4" creationId="{8E7245A2-B292-B6DE-F810-C3538D90463C}"/>
          </ac:spMkLst>
        </pc:spChg>
        <pc:spChg chg="add mod">
          <ac:chgData name="Kedree Proffitt" userId="cf51b1b7-7481-4dd8-85bf-a141dc4bc53e" providerId="ADAL" clId="{6CCD24BE-3D7A-4092-BFF6-F4CE2743B410}" dt="2025-11-13T11:18:24.906" v="91" actId="1076"/>
          <ac:spMkLst>
            <pc:docMk/>
            <pc:sldMk cId="1793831809" sldId="273"/>
            <ac:spMk id="6" creationId="{AD147AF0-0E87-CD19-EF85-8D1EE4B2F2CF}"/>
          </ac:spMkLst>
        </pc:spChg>
        <pc:spChg chg="add mod">
          <ac:chgData name="Kedree Proffitt" userId="cf51b1b7-7481-4dd8-85bf-a141dc4bc53e" providerId="ADAL" clId="{6CCD24BE-3D7A-4092-BFF6-F4CE2743B410}" dt="2025-11-13T11:18:29.298" v="93" actId="1076"/>
          <ac:spMkLst>
            <pc:docMk/>
            <pc:sldMk cId="1793831809" sldId="273"/>
            <ac:spMk id="7" creationId="{CB8DB6B8-22B2-7B6A-5F58-72DE47D97E5C}"/>
          </ac:spMkLst>
        </pc:spChg>
      </pc:sldChg>
      <pc:sldChg chg="addSp modSp mod modAnim">
        <pc:chgData name="Kedree Proffitt" userId="cf51b1b7-7481-4dd8-85bf-a141dc4bc53e" providerId="ADAL" clId="{6CCD24BE-3D7A-4092-BFF6-F4CE2743B410}" dt="2025-11-13T11:19:01.930" v="104" actId="1076"/>
        <pc:sldMkLst>
          <pc:docMk/>
          <pc:sldMk cId="909777705" sldId="274"/>
        </pc:sldMkLst>
        <pc:spChg chg="add mod">
          <ac:chgData name="Kedree Proffitt" userId="cf51b1b7-7481-4dd8-85bf-a141dc4bc53e" providerId="ADAL" clId="{6CCD24BE-3D7A-4092-BFF6-F4CE2743B410}" dt="2025-11-13T11:18:43.205" v="97" actId="14100"/>
          <ac:spMkLst>
            <pc:docMk/>
            <pc:sldMk cId="909777705" sldId="274"/>
            <ac:spMk id="4" creationId="{4179F74D-C334-3B03-3981-6F0CAA60B2AD}"/>
          </ac:spMkLst>
        </pc:spChg>
        <pc:spChg chg="add mod">
          <ac:chgData name="Kedree Proffitt" userId="cf51b1b7-7481-4dd8-85bf-a141dc4bc53e" providerId="ADAL" clId="{6CCD24BE-3D7A-4092-BFF6-F4CE2743B410}" dt="2025-11-13T11:18:49.462" v="99" actId="1076"/>
          <ac:spMkLst>
            <pc:docMk/>
            <pc:sldMk cId="909777705" sldId="274"/>
            <ac:spMk id="5" creationId="{E8C37A80-CF54-F6BC-71FB-74DF2FB64C25}"/>
          </ac:spMkLst>
        </pc:spChg>
        <pc:spChg chg="add mod">
          <ac:chgData name="Kedree Proffitt" userId="cf51b1b7-7481-4dd8-85bf-a141dc4bc53e" providerId="ADAL" clId="{6CCD24BE-3D7A-4092-BFF6-F4CE2743B410}" dt="2025-11-13T11:18:57.299" v="102" actId="14100"/>
          <ac:spMkLst>
            <pc:docMk/>
            <pc:sldMk cId="909777705" sldId="274"/>
            <ac:spMk id="6" creationId="{0D124BAC-C84D-C91D-065D-C75271E4A758}"/>
          </ac:spMkLst>
        </pc:spChg>
        <pc:spChg chg="add mod">
          <ac:chgData name="Kedree Proffitt" userId="cf51b1b7-7481-4dd8-85bf-a141dc4bc53e" providerId="ADAL" clId="{6CCD24BE-3D7A-4092-BFF6-F4CE2743B410}" dt="2025-11-13T11:19:01.930" v="104" actId="1076"/>
          <ac:spMkLst>
            <pc:docMk/>
            <pc:sldMk cId="909777705" sldId="274"/>
            <ac:spMk id="7" creationId="{13001FB5-C87D-B746-B1F7-DD9ED1E1260B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33B0C1-7B38-44FA-AA71-7E6AA00D6F7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C2AD1C25-F800-446B-BC5C-B7F0994524CE}">
      <dgm:prSet/>
      <dgm:spPr/>
      <dgm:t>
        <a:bodyPr/>
        <a:lstStyle/>
        <a:p>
          <a:r>
            <a:rPr lang="en-US"/>
            <a:t>High dose to small volume</a:t>
          </a:r>
        </a:p>
      </dgm:t>
    </dgm:pt>
    <dgm:pt modelId="{DB6E6FFA-E317-4B7B-8A8D-2FA576F76FD8}" type="parTrans" cxnId="{255B89EA-56A9-4750-9A51-A4CDF1A2B85B}">
      <dgm:prSet/>
      <dgm:spPr/>
      <dgm:t>
        <a:bodyPr/>
        <a:lstStyle/>
        <a:p>
          <a:endParaRPr lang="en-US"/>
        </a:p>
      </dgm:t>
    </dgm:pt>
    <dgm:pt modelId="{501BE555-DC25-4A3B-83E5-1A8599E88931}" type="sibTrans" cxnId="{255B89EA-56A9-4750-9A51-A4CDF1A2B85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6D4D705-1964-4AC7-BA56-4D1486292209}">
      <dgm:prSet/>
      <dgm:spPr/>
      <dgm:t>
        <a:bodyPr/>
        <a:lstStyle/>
        <a:p>
          <a:r>
            <a:rPr lang="en-US"/>
            <a:t>Less dose to superficial tissues</a:t>
          </a:r>
        </a:p>
      </dgm:t>
    </dgm:pt>
    <dgm:pt modelId="{055B390B-3570-40CB-A415-B20497B9802F}" type="parTrans" cxnId="{775A8BC9-F280-4975-8C80-9F8CBB9B4E92}">
      <dgm:prSet/>
      <dgm:spPr/>
      <dgm:t>
        <a:bodyPr/>
        <a:lstStyle/>
        <a:p>
          <a:endParaRPr lang="en-US"/>
        </a:p>
      </dgm:t>
    </dgm:pt>
    <dgm:pt modelId="{93A54B66-E7B8-40DD-87DF-27621501E9F2}" type="sibTrans" cxnId="{775A8BC9-F280-4975-8C80-9F8CBB9B4E9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7F8DB05-6459-4B6B-BE46-F9B9A057A33E}">
      <dgm:prSet/>
      <dgm:spPr/>
      <dgm:t>
        <a:bodyPr/>
        <a:lstStyle/>
        <a:p>
          <a:r>
            <a:rPr lang="en-US"/>
            <a:t>Shorter overall treatment time (days)</a:t>
          </a:r>
        </a:p>
      </dgm:t>
    </dgm:pt>
    <dgm:pt modelId="{37A5DEA4-2A80-4AD5-8BBE-8324D15F1B3E}" type="parTrans" cxnId="{CFD6F001-D656-4238-BD9F-6573205A6340}">
      <dgm:prSet/>
      <dgm:spPr/>
      <dgm:t>
        <a:bodyPr/>
        <a:lstStyle/>
        <a:p>
          <a:endParaRPr lang="en-US"/>
        </a:p>
      </dgm:t>
    </dgm:pt>
    <dgm:pt modelId="{36EC2102-4B6E-46BB-897F-0FE052EBB7C3}" type="sibTrans" cxnId="{CFD6F001-D656-4238-BD9F-6573205A634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1D5994A-AD89-4F5B-BB27-40426251A676}">
      <dgm:prSet/>
      <dgm:spPr/>
      <dgm:t>
        <a:bodyPr/>
        <a:lstStyle/>
        <a:p>
          <a:r>
            <a:rPr lang="en-US"/>
            <a:t>Radiobiological advantages of low dose rate (?)</a:t>
          </a:r>
        </a:p>
      </dgm:t>
    </dgm:pt>
    <dgm:pt modelId="{FAA96BFC-68C9-45FD-8983-D2C5B790649F}" type="parTrans" cxnId="{4745E86C-6777-44B3-B8F0-E92EF4668F10}">
      <dgm:prSet/>
      <dgm:spPr/>
      <dgm:t>
        <a:bodyPr/>
        <a:lstStyle/>
        <a:p>
          <a:endParaRPr lang="en-US"/>
        </a:p>
      </dgm:t>
    </dgm:pt>
    <dgm:pt modelId="{EEB5B949-45E3-4DFC-95E7-25800C3E12D1}" type="sibTrans" cxnId="{4745E86C-6777-44B3-B8F0-E92EF4668F10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1B43338-0C08-4874-83E8-728E5EE8E9EA}" type="pres">
      <dgm:prSet presAssocID="{2E33B0C1-7B38-44FA-AA71-7E6AA00D6F72}" presName="Name0" presStyleCnt="0">
        <dgm:presLayoutVars>
          <dgm:animLvl val="lvl"/>
          <dgm:resizeHandles val="exact"/>
        </dgm:presLayoutVars>
      </dgm:prSet>
      <dgm:spPr/>
    </dgm:pt>
    <dgm:pt modelId="{CBEF9111-7433-4BD1-AC4F-FC58EBDA621A}" type="pres">
      <dgm:prSet presAssocID="{C2AD1C25-F800-446B-BC5C-B7F0994524CE}" presName="compositeNode" presStyleCnt="0">
        <dgm:presLayoutVars>
          <dgm:bulletEnabled val="1"/>
        </dgm:presLayoutVars>
      </dgm:prSet>
      <dgm:spPr/>
    </dgm:pt>
    <dgm:pt modelId="{CA7B2286-BA2F-4127-8362-9CF027DF632C}" type="pres">
      <dgm:prSet presAssocID="{C2AD1C25-F800-446B-BC5C-B7F0994524CE}" presName="bgRect" presStyleLbl="alignNode1" presStyleIdx="0" presStyleCnt="4"/>
      <dgm:spPr/>
    </dgm:pt>
    <dgm:pt modelId="{45C19301-300C-4B36-9667-8E328C0E8A57}" type="pres">
      <dgm:prSet presAssocID="{501BE555-DC25-4A3B-83E5-1A8599E88931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2F367029-6547-4F6C-AEF7-1239A9CDB53B}" type="pres">
      <dgm:prSet presAssocID="{C2AD1C25-F800-446B-BC5C-B7F0994524CE}" presName="nodeRect" presStyleLbl="alignNode1" presStyleIdx="0" presStyleCnt="4">
        <dgm:presLayoutVars>
          <dgm:bulletEnabled val="1"/>
        </dgm:presLayoutVars>
      </dgm:prSet>
      <dgm:spPr/>
    </dgm:pt>
    <dgm:pt modelId="{264DC422-49F6-49DB-A1FB-02D65CC00454}" type="pres">
      <dgm:prSet presAssocID="{501BE555-DC25-4A3B-83E5-1A8599E88931}" presName="sibTrans" presStyleCnt="0"/>
      <dgm:spPr/>
    </dgm:pt>
    <dgm:pt modelId="{B166D69D-7216-490C-A3EC-4B46A290D374}" type="pres">
      <dgm:prSet presAssocID="{E6D4D705-1964-4AC7-BA56-4D1486292209}" presName="compositeNode" presStyleCnt="0">
        <dgm:presLayoutVars>
          <dgm:bulletEnabled val="1"/>
        </dgm:presLayoutVars>
      </dgm:prSet>
      <dgm:spPr/>
    </dgm:pt>
    <dgm:pt modelId="{8B5AC52B-AC61-426B-92EC-3CEDCC8DA2FC}" type="pres">
      <dgm:prSet presAssocID="{E6D4D705-1964-4AC7-BA56-4D1486292209}" presName="bgRect" presStyleLbl="alignNode1" presStyleIdx="1" presStyleCnt="4"/>
      <dgm:spPr/>
    </dgm:pt>
    <dgm:pt modelId="{2B4EB591-D85C-467C-A69E-332CA1BF5468}" type="pres">
      <dgm:prSet presAssocID="{93A54B66-E7B8-40DD-87DF-27621501E9F2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63032568-0746-4157-8160-DB8C3F272AC6}" type="pres">
      <dgm:prSet presAssocID="{E6D4D705-1964-4AC7-BA56-4D1486292209}" presName="nodeRect" presStyleLbl="alignNode1" presStyleIdx="1" presStyleCnt="4">
        <dgm:presLayoutVars>
          <dgm:bulletEnabled val="1"/>
        </dgm:presLayoutVars>
      </dgm:prSet>
      <dgm:spPr/>
    </dgm:pt>
    <dgm:pt modelId="{2FA26060-8AAB-4B5E-B63C-658850EF965C}" type="pres">
      <dgm:prSet presAssocID="{93A54B66-E7B8-40DD-87DF-27621501E9F2}" presName="sibTrans" presStyleCnt="0"/>
      <dgm:spPr/>
    </dgm:pt>
    <dgm:pt modelId="{5BB1449B-FC11-4E76-9B07-95DCB63B7258}" type="pres">
      <dgm:prSet presAssocID="{17F8DB05-6459-4B6B-BE46-F9B9A057A33E}" presName="compositeNode" presStyleCnt="0">
        <dgm:presLayoutVars>
          <dgm:bulletEnabled val="1"/>
        </dgm:presLayoutVars>
      </dgm:prSet>
      <dgm:spPr/>
    </dgm:pt>
    <dgm:pt modelId="{9E28C3E8-5988-4B92-9E95-40F46C34AC8E}" type="pres">
      <dgm:prSet presAssocID="{17F8DB05-6459-4B6B-BE46-F9B9A057A33E}" presName="bgRect" presStyleLbl="alignNode1" presStyleIdx="2" presStyleCnt="4"/>
      <dgm:spPr/>
    </dgm:pt>
    <dgm:pt modelId="{A2DBFC1B-1F9F-4F77-94B3-547EF1AB94B4}" type="pres">
      <dgm:prSet presAssocID="{36EC2102-4B6E-46BB-897F-0FE052EBB7C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9A068D55-9514-4067-9FA3-4D3D87EC83C8}" type="pres">
      <dgm:prSet presAssocID="{17F8DB05-6459-4B6B-BE46-F9B9A057A33E}" presName="nodeRect" presStyleLbl="alignNode1" presStyleIdx="2" presStyleCnt="4">
        <dgm:presLayoutVars>
          <dgm:bulletEnabled val="1"/>
        </dgm:presLayoutVars>
      </dgm:prSet>
      <dgm:spPr/>
    </dgm:pt>
    <dgm:pt modelId="{3938FF82-9459-4184-ADCA-EF2C229BFAE7}" type="pres">
      <dgm:prSet presAssocID="{36EC2102-4B6E-46BB-897F-0FE052EBB7C3}" presName="sibTrans" presStyleCnt="0"/>
      <dgm:spPr/>
    </dgm:pt>
    <dgm:pt modelId="{30EF8A12-0DCF-408C-B0A3-A6C9A10975EF}" type="pres">
      <dgm:prSet presAssocID="{11D5994A-AD89-4F5B-BB27-40426251A676}" presName="compositeNode" presStyleCnt="0">
        <dgm:presLayoutVars>
          <dgm:bulletEnabled val="1"/>
        </dgm:presLayoutVars>
      </dgm:prSet>
      <dgm:spPr/>
    </dgm:pt>
    <dgm:pt modelId="{0C7F737B-E8E3-4D49-A4BA-9B558B884B9C}" type="pres">
      <dgm:prSet presAssocID="{11D5994A-AD89-4F5B-BB27-40426251A676}" presName="bgRect" presStyleLbl="alignNode1" presStyleIdx="3" presStyleCnt="4"/>
      <dgm:spPr/>
    </dgm:pt>
    <dgm:pt modelId="{704AECE1-2BC8-4C0A-B498-9F24194AEA9B}" type="pres">
      <dgm:prSet presAssocID="{EEB5B949-45E3-4DFC-95E7-25800C3E12D1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0241461-9783-4C66-8FA3-18B0D6906140}" type="pres">
      <dgm:prSet presAssocID="{11D5994A-AD89-4F5B-BB27-40426251A676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C3D7CE01-DF20-44AB-8277-7890B001CC79}" type="presOf" srcId="{2E33B0C1-7B38-44FA-AA71-7E6AA00D6F72}" destId="{01B43338-0C08-4874-83E8-728E5EE8E9EA}" srcOrd="0" destOrd="0" presId="urn:microsoft.com/office/officeart/2016/7/layout/LinearBlockProcessNumbered"/>
    <dgm:cxn modelId="{CFD6F001-D656-4238-BD9F-6573205A6340}" srcId="{2E33B0C1-7B38-44FA-AA71-7E6AA00D6F72}" destId="{17F8DB05-6459-4B6B-BE46-F9B9A057A33E}" srcOrd="2" destOrd="0" parTransId="{37A5DEA4-2A80-4AD5-8BBE-8324D15F1B3E}" sibTransId="{36EC2102-4B6E-46BB-897F-0FE052EBB7C3}"/>
    <dgm:cxn modelId="{C44A420A-AE19-4381-9864-D744B9360403}" type="presOf" srcId="{E6D4D705-1964-4AC7-BA56-4D1486292209}" destId="{63032568-0746-4157-8160-DB8C3F272AC6}" srcOrd="1" destOrd="0" presId="urn:microsoft.com/office/officeart/2016/7/layout/LinearBlockProcessNumbered"/>
    <dgm:cxn modelId="{167B7210-D93B-40CE-929D-32159A3E1F65}" type="presOf" srcId="{17F8DB05-6459-4B6B-BE46-F9B9A057A33E}" destId="{9A068D55-9514-4067-9FA3-4D3D87EC83C8}" srcOrd="1" destOrd="0" presId="urn:microsoft.com/office/officeart/2016/7/layout/LinearBlockProcessNumbered"/>
    <dgm:cxn modelId="{4FBBDA14-0E30-46D0-909D-0FF291087586}" type="presOf" srcId="{501BE555-DC25-4A3B-83E5-1A8599E88931}" destId="{45C19301-300C-4B36-9667-8E328C0E8A57}" srcOrd="0" destOrd="0" presId="urn:microsoft.com/office/officeart/2016/7/layout/LinearBlockProcessNumbered"/>
    <dgm:cxn modelId="{B77BD827-0412-43A3-A6A0-2EDC834741CF}" type="presOf" srcId="{17F8DB05-6459-4B6B-BE46-F9B9A057A33E}" destId="{9E28C3E8-5988-4B92-9E95-40F46C34AC8E}" srcOrd="0" destOrd="0" presId="urn:microsoft.com/office/officeart/2016/7/layout/LinearBlockProcessNumbered"/>
    <dgm:cxn modelId="{BCA3F846-3550-4D06-9E04-4AD293003FCF}" type="presOf" srcId="{93A54B66-E7B8-40DD-87DF-27621501E9F2}" destId="{2B4EB591-D85C-467C-A69E-332CA1BF5468}" srcOrd="0" destOrd="0" presId="urn:microsoft.com/office/officeart/2016/7/layout/LinearBlockProcessNumbered"/>
    <dgm:cxn modelId="{E614B64B-F3F2-4A4F-B551-CF7930069FDE}" type="presOf" srcId="{11D5994A-AD89-4F5B-BB27-40426251A676}" destId="{B0241461-9783-4C66-8FA3-18B0D6906140}" srcOrd="1" destOrd="0" presId="urn:microsoft.com/office/officeart/2016/7/layout/LinearBlockProcessNumbered"/>
    <dgm:cxn modelId="{4745E86C-6777-44B3-B8F0-E92EF4668F10}" srcId="{2E33B0C1-7B38-44FA-AA71-7E6AA00D6F72}" destId="{11D5994A-AD89-4F5B-BB27-40426251A676}" srcOrd="3" destOrd="0" parTransId="{FAA96BFC-68C9-45FD-8983-D2C5B790649F}" sibTransId="{EEB5B949-45E3-4DFC-95E7-25800C3E12D1}"/>
    <dgm:cxn modelId="{DBC21F93-6908-4905-A2B2-14DE3E10AE32}" type="presOf" srcId="{EEB5B949-45E3-4DFC-95E7-25800C3E12D1}" destId="{704AECE1-2BC8-4C0A-B498-9F24194AEA9B}" srcOrd="0" destOrd="0" presId="urn:microsoft.com/office/officeart/2016/7/layout/LinearBlockProcessNumbered"/>
    <dgm:cxn modelId="{5D9230A6-9E0B-4664-99A8-68469982EF82}" type="presOf" srcId="{36EC2102-4B6E-46BB-897F-0FE052EBB7C3}" destId="{A2DBFC1B-1F9F-4F77-94B3-547EF1AB94B4}" srcOrd="0" destOrd="0" presId="urn:microsoft.com/office/officeart/2016/7/layout/LinearBlockProcessNumbered"/>
    <dgm:cxn modelId="{45C0FDAC-0C6F-4412-A65B-BF6BDBE218CE}" type="presOf" srcId="{11D5994A-AD89-4F5B-BB27-40426251A676}" destId="{0C7F737B-E8E3-4D49-A4BA-9B558B884B9C}" srcOrd="0" destOrd="0" presId="urn:microsoft.com/office/officeart/2016/7/layout/LinearBlockProcessNumbered"/>
    <dgm:cxn modelId="{A8E454BA-75CF-4F31-ACFF-A75B9D8B8A59}" type="presOf" srcId="{E6D4D705-1964-4AC7-BA56-4D1486292209}" destId="{8B5AC52B-AC61-426B-92EC-3CEDCC8DA2FC}" srcOrd="0" destOrd="0" presId="urn:microsoft.com/office/officeart/2016/7/layout/LinearBlockProcessNumbered"/>
    <dgm:cxn modelId="{775A8BC9-F280-4975-8C80-9F8CBB9B4E92}" srcId="{2E33B0C1-7B38-44FA-AA71-7E6AA00D6F72}" destId="{E6D4D705-1964-4AC7-BA56-4D1486292209}" srcOrd="1" destOrd="0" parTransId="{055B390B-3570-40CB-A415-B20497B9802F}" sibTransId="{93A54B66-E7B8-40DD-87DF-27621501E9F2}"/>
    <dgm:cxn modelId="{8A462CDB-4B2C-489A-A5CB-E431E5FA775C}" type="presOf" srcId="{C2AD1C25-F800-446B-BC5C-B7F0994524CE}" destId="{CA7B2286-BA2F-4127-8362-9CF027DF632C}" srcOrd="0" destOrd="0" presId="urn:microsoft.com/office/officeart/2016/7/layout/LinearBlockProcessNumbered"/>
    <dgm:cxn modelId="{976AEDE7-29C8-4FB2-99F5-0494CBAC46E7}" type="presOf" srcId="{C2AD1C25-F800-446B-BC5C-B7F0994524CE}" destId="{2F367029-6547-4F6C-AEF7-1239A9CDB53B}" srcOrd="1" destOrd="0" presId="urn:microsoft.com/office/officeart/2016/7/layout/LinearBlockProcessNumbered"/>
    <dgm:cxn modelId="{255B89EA-56A9-4750-9A51-A4CDF1A2B85B}" srcId="{2E33B0C1-7B38-44FA-AA71-7E6AA00D6F72}" destId="{C2AD1C25-F800-446B-BC5C-B7F0994524CE}" srcOrd="0" destOrd="0" parTransId="{DB6E6FFA-E317-4B7B-8A8D-2FA576F76FD8}" sibTransId="{501BE555-DC25-4A3B-83E5-1A8599E88931}"/>
    <dgm:cxn modelId="{7BADD634-FDCF-4FCA-BE28-5BA7DBF0E6A4}" type="presParOf" srcId="{01B43338-0C08-4874-83E8-728E5EE8E9EA}" destId="{CBEF9111-7433-4BD1-AC4F-FC58EBDA621A}" srcOrd="0" destOrd="0" presId="urn:microsoft.com/office/officeart/2016/7/layout/LinearBlockProcessNumbered"/>
    <dgm:cxn modelId="{0A648E51-39AC-4915-9A42-923E6FEE46CB}" type="presParOf" srcId="{CBEF9111-7433-4BD1-AC4F-FC58EBDA621A}" destId="{CA7B2286-BA2F-4127-8362-9CF027DF632C}" srcOrd="0" destOrd="0" presId="urn:microsoft.com/office/officeart/2016/7/layout/LinearBlockProcessNumbered"/>
    <dgm:cxn modelId="{9BF4879E-311B-4419-8105-1BB810E02B4E}" type="presParOf" srcId="{CBEF9111-7433-4BD1-AC4F-FC58EBDA621A}" destId="{45C19301-300C-4B36-9667-8E328C0E8A57}" srcOrd="1" destOrd="0" presId="urn:microsoft.com/office/officeart/2016/7/layout/LinearBlockProcessNumbered"/>
    <dgm:cxn modelId="{A2DDEBE2-8DE7-46F1-A4FA-EC69755CA329}" type="presParOf" srcId="{CBEF9111-7433-4BD1-AC4F-FC58EBDA621A}" destId="{2F367029-6547-4F6C-AEF7-1239A9CDB53B}" srcOrd="2" destOrd="0" presId="urn:microsoft.com/office/officeart/2016/7/layout/LinearBlockProcessNumbered"/>
    <dgm:cxn modelId="{8925F669-6A59-497F-A071-E4AA779FCC1E}" type="presParOf" srcId="{01B43338-0C08-4874-83E8-728E5EE8E9EA}" destId="{264DC422-49F6-49DB-A1FB-02D65CC00454}" srcOrd="1" destOrd="0" presId="urn:microsoft.com/office/officeart/2016/7/layout/LinearBlockProcessNumbered"/>
    <dgm:cxn modelId="{BEB6AEEF-7EC4-4701-8B5F-ECE722A8B771}" type="presParOf" srcId="{01B43338-0C08-4874-83E8-728E5EE8E9EA}" destId="{B166D69D-7216-490C-A3EC-4B46A290D374}" srcOrd="2" destOrd="0" presId="urn:microsoft.com/office/officeart/2016/7/layout/LinearBlockProcessNumbered"/>
    <dgm:cxn modelId="{24301C8D-1C7C-4A40-BB43-FC16E4678554}" type="presParOf" srcId="{B166D69D-7216-490C-A3EC-4B46A290D374}" destId="{8B5AC52B-AC61-426B-92EC-3CEDCC8DA2FC}" srcOrd="0" destOrd="0" presId="urn:microsoft.com/office/officeart/2016/7/layout/LinearBlockProcessNumbered"/>
    <dgm:cxn modelId="{A8B96AC9-722E-43D7-BD10-67FE9DAC017F}" type="presParOf" srcId="{B166D69D-7216-490C-A3EC-4B46A290D374}" destId="{2B4EB591-D85C-467C-A69E-332CA1BF5468}" srcOrd="1" destOrd="0" presId="urn:microsoft.com/office/officeart/2016/7/layout/LinearBlockProcessNumbered"/>
    <dgm:cxn modelId="{547E3DE8-0872-45F9-A637-EDEA7EF35BA7}" type="presParOf" srcId="{B166D69D-7216-490C-A3EC-4B46A290D374}" destId="{63032568-0746-4157-8160-DB8C3F272AC6}" srcOrd="2" destOrd="0" presId="urn:microsoft.com/office/officeart/2016/7/layout/LinearBlockProcessNumbered"/>
    <dgm:cxn modelId="{4FCC7400-8E64-4CE1-8437-7121B7926C6B}" type="presParOf" srcId="{01B43338-0C08-4874-83E8-728E5EE8E9EA}" destId="{2FA26060-8AAB-4B5E-B63C-658850EF965C}" srcOrd="3" destOrd="0" presId="urn:microsoft.com/office/officeart/2016/7/layout/LinearBlockProcessNumbered"/>
    <dgm:cxn modelId="{46A05632-9EA3-42C6-81DC-BB4662B3983C}" type="presParOf" srcId="{01B43338-0C08-4874-83E8-728E5EE8E9EA}" destId="{5BB1449B-FC11-4E76-9B07-95DCB63B7258}" srcOrd="4" destOrd="0" presId="urn:microsoft.com/office/officeart/2016/7/layout/LinearBlockProcessNumbered"/>
    <dgm:cxn modelId="{09DDBBF0-2316-4022-A3CD-30450CEDBCBD}" type="presParOf" srcId="{5BB1449B-FC11-4E76-9B07-95DCB63B7258}" destId="{9E28C3E8-5988-4B92-9E95-40F46C34AC8E}" srcOrd="0" destOrd="0" presId="urn:microsoft.com/office/officeart/2016/7/layout/LinearBlockProcessNumbered"/>
    <dgm:cxn modelId="{5F9CFB45-1881-4127-A0F1-9ABDD020E3C2}" type="presParOf" srcId="{5BB1449B-FC11-4E76-9B07-95DCB63B7258}" destId="{A2DBFC1B-1F9F-4F77-94B3-547EF1AB94B4}" srcOrd="1" destOrd="0" presId="urn:microsoft.com/office/officeart/2016/7/layout/LinearBlockProcessNumbered"/>
    <dgm:cxn modelId="{16289E6D-DE0C-49B9-A5F7-9328E9B59C0B}" type="presParOf" srcId="{5BB1449B-FC11-4E76-9B07-95DCB63B7258}" destId="{9A068D55-9514-4067-9FA3-4D3D87EC83C8}" srcOrd="2" destOrd="0" presId="urn:microsoft.com/office/officeart/2016/7/layout/LinearBlockProcessNumbered"/>
    <dgm:cxn modelId="{F53D245D-BC11-4FAF-8941-4257C71704D4}" type="presParOf" srcId="{01B43338-0C08-4874-83E8-728E5EE8E9EA}" destId="{3938FF82-9459-4184-ADCA-EF2C229BFAE7}" srcOrd="5" destOrd="0" presId="urn:microsoft.com/office/officeart/2016/7/layout/LinearBlockProcessNumbered"/>
    <dgm:cxn modelId="{FF225342-09BD-44F1-AA72-FD612CC60AEA}" type="presParOf" srcId="{01B43338-0C08-4874-83E8-728E5EE8E9EA}" destId="{30EF8A12-0DCF-408C-B0A3-A6C9A10975EF}" srcOrd="6" destOrd="0" presId="urn:microsoft.com/office/officeart/2016/7/layout/LinearBlockProcessNumbered"/>
    <dgm:cxn modelId="{1A5D67DC-E573-4CD8-9100-F0E782852E2F}" type="presParOf" srcId="{30EF8A12-0DCF-408C-B0A3-A6C9A10975EF}" destId="{0C7F737B-E8E3-4D49-A4BA-9B558B884B9C}" srcOrd="0" destOrd="0" presId="urn:microsoft.com/office/officeart/2016/7/layout/LinearBlockProcessNumbered"/>
    <dgm:cxn modelId="{78FD6DB7-E228-419A-B8DB-C16B465E96DA}" type="presParOf" srcId="{30EF8A12-0DCF-408C-B0A3-A6C9A10975EF}" destId="{704AECE1-2BC8-4C0A-B498-9F24194AEA9B}" srcOrd="1" destOrd="0" presId="urn:microsoft.com/office/officeart/2016/7/layout/LinearBlockProcessNumbered"/>
    <dgm:cxn modelId="{88672CD7-789A-48FD-9CEE-B7FDDE2F4C3E}" type="presParOf" srcId="{30EF8A12-0DCF-408C-B0A3-A6C9A10975EF}" destId="{B0241461-9783-4C66-8FA3-18B0D690614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C812BD-5C65-421B-94C6-A3BFB58506A6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6A33F6D6-03AE-4633-8E75-FF7069DA92B0}">
      <dgm:prSet/>
      <dgm:spPr/>
      <dgm:t>
        <a:bodyPr/>
        <a:lstStyle/>
        <a:p>
          <a:r>
            <a:rPr lang="en-US"/>
            <a:t>Radiation exposure to staff, visitors</a:t>
          </a:r>
        </a:p>
      </dgm:t>
    </dgm:pt>
    <dgm:pt modelId="{22A57CE8-95BE-4AA6-88FC-A94C9F060C3E}" type="parTrans" cxnId="{71446C89-DE52-4998-BDE9-2E54246D6A7F}">
      <dgm:prSet/>
      <dgm:spPr/>
      <dgm:t>
        <a:bodyPr/>
        <a:lstStyle/>
        <a:p>
          <a:endParaRPr lang="en-US"/>
        </a:p>
      </dgm:t>
    </dgm:pt>
    <dgm:pt modelId="{88EDEE37-342F-4958-886C-BF2B07FC458F}" type="sibTrans" cxnId="{71446C89-DE52-4998-BDE9-2E54246D6A7F}">
      <dgm:prSet/>
      <dgm:spPr/>
      <dgm:t>
        <a:bodyPr/>
        <a:lstStyle/>
        <a:p>
          <a:endParaRPr lang="en-US"/>
        </a:p>
      </dgm:t>
    </dgm:pt>
    <dgm:pt modelId="{6A75AFB6-3EE4-4442-9D40-55D80E4B7132}">
      <dgm:prSet/>
      <dgm:spPr/>
      <dgm:t>
        <a:bodyPr/>
        <a:lstStyle/>
        <a:p>
          <a:r>
            <a:rPr lang="en-US"/>
            <a:t>Invasive procedure</a:t>
          </a:r>
        </a:p>
      </dgm:t>
    </dgm:pt>
    <dgm:pt modelId="{6DAFA8E4-A1ED-41AF-9A4D-BB2F1B1B8DD3}" type="parTrans" cxnId="{156CD6BD-70B8-4B33-BC0F-AD552F3F1C22}">
      <dgm:prSet/>
      <dgm:spPr/>
      <dgm:t>
        <a:bodyPr/>
        <a:lstStyle/>
        <a:p>
          <a:endParaRPr lang="en-US"/>
        </a:p>
      </dgm:t>
    </dgm:pt>
    <dgm:pt modelId="{60A64893-2CC3-44BF-9D2C-DE131057F810}" type="sibTrans" cxnId="{156CD6BD-70B8-4B33-BC0F-AD552F3F1C22}">
      <dgm:prSet/>
      <dgm:spPr/>
      <dgm:t>
        <a:bodyPr/>
        <a:lstStyle/>
        <a:p>
          <a:endParaRPr lang="en-US"/>
        </a:p>
      </dgm:t>
    </dgm:pt>
    <dgm:pt modelId="{BF44CCCA-1B93-4C1B-B7B1-788654D8AF24}">
      <dgm:prSet/>
      <dgm:spPr/>
      <dgm:t>
        <a:bodyPr/>
        <a:lstStyle/>
        <a:p>
          <a:r>
            <a:rPr lang="en-US"/>
            <a:t>Requires highly skilled operator</a:t>
          </a:r>
        </a:p>
      </dgm:t>
    </dgm:pt>
    <dgm:pt modelId="{F7D67BA6-9E69-42E2-AE6E-24234D56A179}" type="parTrans" cxnId="{3E4CEE7A-667D-4BB9-8132-5AE79F40ACFD}">
      <dgm:prSet/>
      <dgm:spPr/>
      <dgm:t>
        <a:bodyPr/>
        <a:lstStyle/>
        <a:p>
          <a:endParaRPr lang="en-US"/>
        </a:p>
      </dgm:t>
    </dgm:pt>
    <dgm:pt modelId="{A16DB21F-4699-4AC7-BB91-319745E3C0A1}" type="sibTrans" cxnId="{3E4CEE7A-667D-4BB9-8132-5AE79F40ACFD}">
      <dgm:prSet/>
      <dgm:spPr/>
      <dgm:t>
        <a:bodyPr/>
        <a:lstStyle/>
        <a:p>
          <a:endParaRPr lang="en-US"/>
        </a:p>
      </dgm:t>
    </dgm:pt>
    <dgm:pt modelId="{10E374DE-8FB2-4458-8539-EB6EE7F3A280}">
      <dgm:prSet/>
      <dgm:spPr/>
      <dgm:t>
        <a:bodyPr/>
        <a:lstStyle/>
        <a:p>
          <a:r>
            <a:rPr lang="en-US"/>
            <a:t>Requires hospital admission</a:t>
          </a:r>
        </a:p>
      </dgm:t>
    </dgm:pt>
    <dgm:pt modelId="{75015379-AFE1-4B12-99BB-D67B252E81B9}" type="parTrans" cxnId="{5CE2EBF9-4D1F-4691-85C6-76AA23EDE302}">
      <dgm:prSet/>
      <dgm:spPr/>
      <dgm:t>
        <a:bodyPr/>
        <a:lstStyle/>
        <a:p>
          <a:endParaRPr lang="en-US"/>
        </a:p>
      </dgm:t>
    </dgm:pt>
    <dgm:pt modelId="{0307CE55-8FC9-41B4-AD32-45A959040ECE}" type="sibTrans" cxnId="{5CE2EBF9-4D1F-4691-85C6-76AA23EDE302}">
      <dgm:prSet/>
      <dgm:spPr/>
      <dgm:t>
        <a:bodyPr/>
        <a:lstStyle/>
        <a:p>
          <a:endParaRPr lang="en-US"/>
        </a:p>
      </dgm:t>
    </dgm:pt>
    <dgm:pt modelId="{AFFF066C-6331-40A3-8E3C-46D085906CEF}">
      <dgm:prSet/>
      <dgm:spPr/>
      <dgm:t>
        <a:bodyPr/>
        <a:lstStyle/>
        <a:p>
          <a:r>
            <a:rPr lang="en-US"/>
            <a:t>Not suitable for large volumes</a:t>
          </a:r>
        </a:p>
      </dgm:t>
    </dgm:pt>
    <dgm:pt modelId="{5C461DAF-2764-40B3-93A7-17029C2DDDF1}" type="parTrans" cxnId="{9E1D82D0-2DAE-45B5-8F8A-3B6324FA9D47}">
      <dgm:prSet/>
      <dgm:spPr/>
      <dgm:t>
        <a:bodyPr/>
        <a:lstStyle/>
        <a:p>
          <a:endParaRPr lang="en-US"/>
        </a:p>
      </dgm:t>
    </dgm:pt>
    <dgm:pt modelId="{0F20098F-3F15-4178-9C04-9D374887D932}" type="sibTrans" cxnId="{9E1D82D0-2DAE-45B5-8F8A-3B6324FA9D47}">
      <dgm:prSet/>
      <dgm:spPr/>
      <dgm:t>
        <a:bodyPr/>
        <a:lstStyle/>
        <a:p>
          <a:endParaRPr lang="en-US"/>
        </a:p>
      </dgm:t>
    </dgm:pt>
    <dgm:pt modelId="{E0D1B4B2-37AA-41EA-A050-51A9FDC1F3E8}">
      <dgm:prSet/>
      <dgm:spPr/>
      <dgm:t>
        <a:bodyPr/>
        <a:lstStyle/>
        <a:p>
          <a:r>
            <a:rPr lang="en-US"/>
            <a:t>Precision of placement becomes critical</a:t>
          </a:r>
        </a:p>
      </dgm:t>
    </dgm:pt>
    <dgm:pt modelId="{FE625BD3-059C-49AD-A75B-7F3215962D93}" type="parTrans" cxnId="{7B7852BB-862B-491C-B510-0D61AF46D694}">
      <dgm:prSet/>
      <dgm:spPr/>
      <dgm:t>
        <a:bodyPr/>
        <a:lstStyle/>
        <a:p>
          <a:endParaRPr lang="en-US"/>
        </a:p>
      </dgm:t>
    </dgm:pt>
    <dgm:pt modelId="{EFC9A05F-E0C5-49F0-9780-D3C7B330B307}" type="sibTrans" cxnId="{7B7852BB-862B-491C-B510-0D61AF46D694}">
      <dgm:prSet/>
      <dgm:spPr/>
      <dgm:t>
        <a:bodyPr/>
        <a:lstStyle/>
        <a:p>
          <a:endParaRPr lang="en-US"/>
        </a:p>
      </dgm:t>
    </dgm:pt>
    <dgm:pt modelId="{C6CD1189-F598-4021-92D4-0CF1DEC1F791}" type="pres">
      <dgm:prSet presAssocID="{CFC812BD-5C65-421B-94C6-A3BFB58506A6}" presName="diagram" presStyleCnt="0">
        <dgm:presLayoutVars>
          <dgm:dir/>
          <dgm:resizeHandles val="exact"/>
        </dgm:presLayoutVars>
      </dgm:prSet>
      <dgm:spPr/>
    </dgm:pt>
    <dgm:pt modelId="{682AC67F-3A54-4760-862F-5A8C57C0C24F}" type="pres">
      <dgm:prSet presAssocID="{6A33F6D6-03AE-4633-8E75-FF7069DA92B0}" presName="node" presStyleLbl="node1" presStyleIdx="0" presStyleCnt="6">
        <dgm:presLayoutVars>
          <dgm:bulletEnabled val="1"/>
        </dgm:presLayoutVars>
      </dgm:prSet>
      <dgm:spPr/>
    </dgm:pt>
    <dgm:pt modelId="{50B619A5-0D98-4107-9B9E-E0F3686E67E8}" type="pres">
      <dgm:prSet presAssocID="{88EDEE37-342F-4958-886C-BF2B07FC458F}" presName="sibTrans" presStyleCnt="0"/>
      <dgm:spPr/>
    </dgm:pt>
    <dgm:pt modelId="{5DB4F0E5-9FA7-4508-B417-D9066EF9FB0A}" type="pres">
      <dgm:prSet presAssocID="{6A75AFB6-3EE4-4442-9D40-55D80E4B7132}" presName="node" presStyleLbl="node1" presStyleIdx="1" presStyleCnt="6">
        <dgm:presLayoutVars>
          <dgm:bulletEnabled val="1"/>
        </dgm:presLayoutVars>
      </dgm:prSet>
      <dgm:spPr/>
    </dgm:pt>
    <dgm:pt modelId="{BB2CCFD3-9D9D-4186-A2D5-E3D0781DB544}" type="pres">
      <dgm:prSet presAssocID="{60A64893-2CC3-44BF-9D2C-DE131057F810}" presName="sibTrans" presStyleCnt="0"/>
      <dgm:spPr/>
    </dgm:pt>
    <dgm:pt modelId="{9ADB77AE-574A-4941-9FC4-E0495003A1A0}" type="pres">
      <dgm:prSet presAssocID="{BF44CCCA-1B93-4C1B-B7B1-788654D8AF24}" presName="node" presStyleLbl="node1" presStyleIdx="2" presStyleCnt="6">
        <dgm:presLayoutVars>
          <dgm:bulletEnabled val="1"/>
        </dgm:presLayoutVars>
      </dgm:prSet>
      <dgm:spPr/>
    </dgm:pt>
    <dgm:pt modelId="{C414B726-B921-4E4F-9787-6EC72CEB9236}" type="pres">
      <dgm:prSet presAssocID="{A16DB21F-4699-4AC7-BB91-319745E3C0A1}" presName="sibTrans" presStyleCnt="0"/>
      <dgm:spPr/>
    </dgm:pt>
    <dgm:pt modelId="{80CC2797-D628-4DA8-A107-B1C8F6957A3D}" type="pres">
      <dgm:prSet presAssocID="{10E374DE-8FB2-4458-8539-EB6EE7F3A280}" presName="node" presStyleLbl="node1" presStyleIdx="3" presStyleCnt="6">
        <dgm:presLayoutVars>
          <dgm:bulletEnabled val="1"/>
        </dgm:presLayoutVars>
      </dgm:prSet>
      <dgm:spPr/>
    </dgm:pt>
    <dgm:pt modelId="{9AEEF79B-6D97-4381-ACB3-39EABDB361EE}" type="pres">
      <dgm:prSet presAssocID="{0307CE55-8FC9-41B4-AD32-45A959040ECE}" presName="sibTrans" presStyleCnt="0"/>
      <dgm:spPr/>
    </dgm:pt>
    <dgm:pt modelId="{0385B708-56ED-4590-94B4-871FC2D627E2}" type="pres">
      <dgm:prSet presAssocID="{AFFF066C-6331-40A3-8E3C-46D085906CEF}" presName="node" presStyleLbl="node1" presStyleIdx="4" presStyleCnt="6">
        <dgm:presLayoutVars>
          <dgm:bulletEnabled val="1"/>
        </dgm:presLayoutVars>
      </dgm:prSet>
      <dgm:spPr/>
    </dgm:pt>
    <dgm:pt modelId="{92921755-1C79-445C-BDE9-6BDC302CBD52}" type="pres">
      <dgm:prSet presAssocID="{0F20098F-3F15-4178-9C04-9D374887D932}" presName="sibTrans" presStyleCnt="0"/>
      <dgm:spPr/>
    </dgm:pt>
    <dgm:pt modelId="{F310D6C4-23B2-4622-B65F-4B9DEB92E751}" type="pres">
      <dgm:prSet presAssocID="{E0D1B4B2-37AA-41EA-A050-51A9FDC1F3E8}" presName="node" presStyleLbl="node1" presStyleIdx="5" presStyleCnt="6">
        <dgm:presLayoutVars>
          <dgm:bulletEnabled val="1"/>
        </dgm:presLayoutVars>
      </dgm:prSet>
      <dgm:spPr/>
    </dgm:pt>
  </dgm:ptLst>
  <dgm:cxnLst>
    <dgm:cxn modelId="{5701D509-8CFC-4468-823B-FDD2418263DE}" type="presOf" srcId="{6A33F6D6-03AE-4633-8E75-FF7069DA92B0}" destId="{682AC67F-3A54-4760-862F-5A8C57C0C24F}" srcOrd="0" destOrd="0" presId="urn:microsoft.com/office/officeart/2005/8/layout/default"/>
    <dgm:cxn modelId="{2D9CE539-CE17-48FE-AF84-2C47BB762802}" type="presOf" srcId="{AFFF066C-6331-40A3-8E3C-46D085906CEF}" destId="{0385B708-56ED-4590-94B4-871FC2D627E2}" srcOrd="0" destOrd="0" presId="urn:microsoft.com/office/officeart/2005/8/layout/default"/>
    <dgm:cxn modelId="{3E4CEE7A-667D-4BB9-8132-5AE79F40ACFD}" srcId="{CFC812BD-5C65-421B-94C6-A3BFB58506A6}" destId="{BF44CCCA-1B93-4C1B-B7B1-788654D8AF24}" srcOrd="2" destOrd="0" parTransId="{F7D67BA6-9E69-42E2-AE6E-24234D56A179}" sibTransId="{A16DB21F-4699-4AC7-BB91-319745E3C0A1}"/>
    <dgm:cxn modelId="{71446C89-DE52-4998-BDE9-2E54246D6A7F}" srcId="{CFC812BD-5C65-421B-94C6-A3BFB58506A6}" destId="{6A33F6D6-03AE-4633-8E75-FF7069DA92B0}" srcOrd="0" destOrd="0" parTransId="{22A57CE8-95BE-4AA6-88FC-A94C9F060C3E}" sibTransId="{88EDEE37-342F-4958-886C-BF2B07FC458F}"/>
    <dgm:cxn modelId="{FE0E5F9E-C287-4C36-BCC3-06DA0121AEED}" type="presOf" srcId="{E0D1B4B2-37AA-41EA-A050-51A9FDC1F3E8}" destId="{F310D6C4-23B2-4622-B65F-4B9DEB92E751}" srcOrd="0" destOrd="0" presId="urn:microsoft.com/office/officeart/2005/8/layout/default"/>
    <dgm:cxn modelId="{7B7852BB-862B-491C-B510-0D61AF46D694}" srcId="{CFC812BD-5C65-421B-94C6-A3BFB58506A6}" destId="{E0D1B4B2-37AA-41EA-A050-51A9FDC1F3E8}" srcOrd="5" destOrd="0" parTransId="{FE625BD3-059C-49AD-A75B-7F3215962D93}" sibTransId="{EFC9A05F-E0C5-49F0-9780-D3C7B330B307}"/>
    <dgm:cxn modelId="{156CD6BD-70B8-4B33-BC0F-AD552F3F1C22}" srcId="{CFC812BD-5C65-421B-94C6-A3BFB58506A6}" destId="{6A75AFB6-3EE4-4442-9D40-55D80E4B7132}" srcOrd="1" destOrd="0" parTransId="{6DAFA8E4-A1ED-41AF-9A4D-BB2F1B1B8DD3}" sibTransId="{60A64893-2CC3-44BF-9D2C-DE131057F810}"/>
    <dgm:cxn modelId="{B3F315C6-C22C-471D-86B2-450C9D9BDCF7}" type="presOf" srcId="{10E374DE-8FB2-4458-8539-EB6EE7F3A280}" destId="{80CC2797-D628-4DA8-A107-B1C8F6957A3D}" srcOrd="0" destOrd="0" presId="urn:microsoft.com/office/officeart/2005/8/layout/default"/>
    <dgm:cxn modelId="{9BF623CF-4AED-4B71-B754-DB0D6AB49D60}" type="presOf" srcId="{BF44CCCA-1B93-4C1B-B7B1-788654D8AF24}" destId="{9ADB77AE-574A-4941-9FC4-E0495003A1A0}" srcOrd="0" destOrd="0" presId="urn:microsoft.com/office/officeart/2005/8/layout/default"/>
    <dgm:cxn modelId="{9E1D82D0-2DAE-45B5-8F8A-3B6324FA9D47}" srcId="{CFC812BD-5C65-421B-94C6-A3BFB58506A6}" destId="{AFFF066C-6331-40A3-8E3C-46D085906CEF}" srcOrd="4" destOrd="0" parTransId="{5C461DAF-2764-40B3-93A7-17029C2DDDF1}" sibTransId="{0F20098F-3F15-4178-9C04-9D374887D932}"/>
    <dgm:cxn modelId="{1777B6E7-F6B4-41DA-9DE2-4E0CD0E38363}" type="presOf" srcId="{CFC812BD-5C65-421B-94C6-A3BFB58506A6}" destId="{C6CD1189-F598-4021-92D4-0CF1DEC1F791}" srcOrd="0" destOrd="0" presId="urn:microsoft.com/office/officeart/2005/8/layout/default"/>
    <dgm:cxn modelId="{925F83EA-3B66-4B88-9ADE-D188FBC77345}" type="presOf" srcId="{6A75AFB6-3EE4-4442-9D40-55D80E4B7132}" destId="{5DB4F0E5-9FA7-4508-B417-D9066EF9FB0A}" srcOrd="0" destOrd="0" presId="urn:microsoft.com/office/officeart/2005/8/layout/default"/>
    <dgm:cxn modelId="{5CE2EBF9-4D1F-4691-85C6-76AA23EDE302}" srcId="{CFC812BD-5C65-421B-94C6-A3BFB58506A6}" destId="{10E374DE-8FB2-4458-8539-EB6EE7F3A280}" srcOrd="3" destOrd="0" parTransId="{75015379-AFE1-4B12-99BB-D67B252E81B9}" sibTransId="{0307CE55-8FC9-41B4-AD32-45A959040ECE}"/>
    <dgm:cxn modelId="{503DF2A1-9AB1-4C7C-8FD3-B1A17E8E16FF}" type="presParOf" srcId="{C6CD1189-F598-4021-92D4-0CF1DEC1F791}" destId="{682AC67F-3A54-4760-862F-5A8C57C0C24F}" srcOrd="0" destOrd="0" presId="urn:microsoft.com/office/officeart/2005/8/layout/default"/>
    <dgm:cxn modelId="{92826D1B-AAC0-49EC-B7F0-B09D54D68052}" type="presParOf" srcId="{C6CD1189-F598-4021-92D4-0CF1DEC1F791}" destId="{50B619A5-0D98-4107-9B9E-E0F3686E67E8}" srcOrd="1" destOrd="0" presId="urn:microsoft.com/office/officeart/2005/8/layout/default"/>
    <dgm:cxn modelId="{ED656B0A-0FFF-4D44-95B9-D7E7B99FA58C}" type="presParOf" srcId="{C6CD1189-F598-4021-92D4-0CF1DEC1F791}" destId="{5DB4F0E5-9FA7-4508-B417-D9066EF9FB0A}" srcOrd="2" destOrd="0" presId="urn:microsoft.com/office/officeart/2005/8/layout/default"/>
    <dgm:cxn modelId="{E5BBF42D-22AB-4F71-ADC2-61093A1C269E}" type="presParOf" srcId="{C6CD1189-F598-4021-92D4-0CF1DEC1F791}" destId="{BB2CCFD3-9D9D-4186-A2D5-E3D0781DB544}" srcOrd="3" destOrd="0" presId="urn:microsoft.com/office/officeart/2005/8/layout/default"/>
    <dgm:cxn modelId="{C2BD303F-78FF-4E84-91EE-4228B081C222}" type="presParOf" srcId="{C6CD1189-F598-4021-92D4-0CF1DEC1F791}" destId="{9ADB77AE-574A-4941-9FC4-E0495003A1A0}" srcOrd="4" destOrd="0" presId="urn:microsoft.com/office/officeart/2005/8/layout/default"/>
    <dgm:cxn modelId="{0EDBB670-77D8-4827-AC96-CA941E185C57}" type="presParOf" srcId="{C6CD1189-F598-4021-92D4-0CF1DEC1F791}" destId="{C414B726-B921-4E4F-9787-6EC72CEB9236}" srcOrd="5" destOrd="0" presId="urn:microsoft.com/office/officeart/2005/8/layout/default"/>
    <dgm:cxn modelId="{5A1EF011-BAAA-47D3-B241-B7C210F004A6}" type="presParOf" srcId="{C6CD1189-F598-4021-92D4-0CF1DEC1F791}" destId="{80CC2797-D628-4DA8-A107-B1C8F6957A3D}" srcOrd="6" destOrd="0" presId="urn:microsoft.com/office/officeart/2005/8/layout/default"/>
    <dgm:cxn modelId="{2580B782-FFFB-42F3-87C7-B2807B106E49}" type="presParOf" srcId="{C6CD1189-F598-4021-92D4-0CF1DEC1F791}" destId="{9AEEF79B-6D97-4381-ACB3-39EABDB361EE}" srcOrd="7" destOrd="0" presId="urn:microsoft.com/office/officeart/2005/8/layout/default"/>
    <dgm:cxn modelId="{26078161-7548-4DE2-AB6D-3C84E70EDA03}" type="presParOf" srcId="{C6CD1189-F598-4021-92D4-0CF1DEC1F791}" destId="{0385B708-56ED-4590-94B4-871FC2D627E2}" srcOrd="8" destOrd="0" presId="urn:microsoft.com/office/officeart/2005/8/layout/default"/>
    <dgm:cxn modelId="{B0FD271C-60C1-48B9-A1C1-272530AB6776}" type="presParOf" srcId="{C6CD1189-F598-4021-92D4-0CF1DEC1F791}" destId="{92921755-1C79-445C-BDE9-6BDC302CBD52}" srcOrd="9" destOrd="0" presId="urn:microsoft.com/office/officeart/2005/8/layout/default"/>
    <dgm:cxn modelId="{54BB9304-01D3-4073-89EE-B8A2E3B74A8F}" type="presParOf" srcId="{C6CD1189-F598-4021-92D4-0CF1DEC1F791}" destId="{F310D6C4-23B2-4622-B65F-4B9DEB92E7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D0D89-AA27-4417-871B-314C27126B15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E8E105EA-E868-41B9-9B1A-BA924C1929D6}">
      <dgm:prSet/>
      <dgm:spPr/>
      <dgm:t>
        <a:bodyPr/>
        <a:lstStyle/>
        <a:p>
          <a:r>
            <a:rPr lang="en-US" b="1"/>
            <a:t>Intracavitary</a:t>
          </a:r>
          <a:r>
            <a:rPr lang="en-US"/>
            <a:t>: Applicator in a natural cavity</a:t>
          </a:r>
        </a:p>
      </dgm:t>
    </dgm:pt>
    <dgm:pt modelId="{0FA188B7-565F-40E7-B131-0972D0DD2016}" type="parTrans" cxnId="{D00FEE32-32AF-4583-B22B-2ADC9EAD40BF}">
      <dgm:prSet/>
      <dgm:spPr/>
      <dgm:t>
        <a:bodyPr/>
        <a:lstStyle/>
        <a:p>
          <a:endParaRPr lang="en-US"/>
        </a:p>
      </dgm:t>
    </dgm:pt>
    <dgm:pt modelId="{DA3A5DF4-84F3-45B9-B4ED-2F83858A5498}" type="sibTrans" cxnId="{D00FEE32-32AF-4583-B22B-2ADC9EAD40BF}">
      <dgm:prSet/>
      <dgm:spPr/>
      <dgm:t>
        <a:bodyPr/>
        <a:lstStyle/>
        <a:p>
          <a:endParaRPr lang="en-US"/>
        </a:p>
      </dgm:t>
    </dgm:pt>
    <dgm:pt modelId="{AA019418-5AF7-4AF6-876D-221958D11D55}">
      <dgm:prSet/>
      <dgm:spPr/>
      <dgm:t>
        <a:bodyPr/>
        <a:lstStyle/>
        <a:p>
          <a:r>
            <a:rPr lang="en-US"/>
            <a:t>Gynecological</a:t>
          </a:r>
        </a:p>
      </dgm:t>
    </dgm:pt>
    <dgm:pt modelId="{51A0E992-A147-4A70-BF86-01EBC248608F}" type="parTrans" cxnId="{074832D4-B01B-45B6-A266-ECF8DE30AF52}">
      <dgm:prSet/>
      <dgm:spPr/>
      <dgm:t>
        <a:bodyPr/>
        <a:lstStyle/>
        <a:p>
          <a:endParaRPr lang="en-US"/>
        </a:p>
      </dgm:t>
    </dgm:pt>
    <dgm:pt modelId="{9F9E274A-A48A-4E37-A381-5B6FC79A1E3B}" type="sibTrans" cxnId="{074832D4-B01B-45B6-A266-ECF8DE30AF52}">
      <dgm:prSet/>
      <dgm:spPr/>
      <dgm:t>
        <a:bodyPr/>
        <a:lstStyle/>
        <a:p>
          <a:endParaRPr lang="en-US"/>
        </a:p>
      </dgm:t>
    </dgm:pt>
    <dgm:pt modelId="{AF54D088-DFB9-4051-AA45-A8E604D2C568}">
      <dgm:prSet/>
      <dgm:spPr/>
      <dgm:t>
        <a:bodyPr/>
        <a:lstStyle/>
        <a:p>
          <a:r>
            <a:rPr lang="en-US" b="1"/>
            <a:t>Interstitial</a:t>
          </a:r>
          <a:r>
            <a:rPr lang="en-US"/>
            <a:t>: Needles, catheters, or seeds placed directly in tissue</a:t>
          </a:r>
        </a:p>
      </dgm:t>
    </dgm:pt>
    <dgm:pt modelId="{B382ADD1-C606-4A1F-A6C1-99499563CED8}" type="parTrans" cxnId="{AFBB46D7-F570-462B-8AF6-6EDAECC377DD}">
      <dgm:prSet/>
      <dgm:spPr/>
      <dgm:t>
        <a:bodyPr/>
        <a:lstStyle/>
        <a:p>
          <a:endParaRPr lang="en-US"/>
        </a:p>
      </dgm:t>
    </dgm:pt>
    <dgm:pt modelId="{C9E16E9C-01D4-47B6-A0FA-705017BE10AC}" type="sibTrans" cxnId="{AFBB46D7-F570-462B-8AF6-6EDAECC377DD}">
      <dgm:prSet/>
      <dgm:spPr/>
      <dgm:t>
        <a:bodyPr/>
        <a:lstStyle/>
        <a:p>
          <a:endParaRPr lang="en-US"/>
        </a:p>
      </dgm:t>
    </dgm:pt>
    <dgm:pt modelId="{8BEF3CDD-2A18-496E-A621-B79CA8D31D64}">
      <dgm:prSet/>
      <dgm:spPr/>
      <dgm:t>
        <a:bodyPr/>
        <a:lstStyle/>
        <a:p>
          <a:r>
            <a:rPr lang="en-US"/>
            <a:t>Prostate, cervix, head and neck, breast, …</a:t>
          </a:r>
        </a:p>
      </dgm:t>
    </dgm:pt>
    <dgm:pt modelId="{027EAA61-9381-4E04-AF4D-895B4E609FC8}" type="parTrans" cxnId="{9A8696F2-7DD6-4409-B0EF-5D33526E6904}">
      <dgm:prSet/>
      <dgm:spPr/>
      <dgm:t>
        <a:bodyPr/>
        <a:lstStyle/>
        <a:p>
          <a:endParaRPr lang="en-US"/>
        </a:p>
      </dgm:t>
    </dgm:pt>
    <dgm:pt modelId="{AD75B27F-CE58-4F38-8E32-973DC76C8AD7}" type="sibTrans" cxnId="{9A8696F2-7DD6-4409-B0EF-5D33526E6904}">
      <dgm:prSet/>
      <dgm:spPr/>
      <dgm:t>
        <a:bodyPr/>
        <a:lstStyle/>
        <a:p>
          <a:endParaRPr lang="en-US"/>
        </a:p>
      </dgm:t>
    </dgm:pt>
    <dgm:pt modelId="{C5446962-AE48-4D41-A773-854D3449A2E0}">
      <dgm:prSet/>
      <dgm:spPr/>
      <dgm:t>
        <a:bodyPr/>
        <a:lstStyle/>
        <a:p>
          <a:r>
            <a:rPr lang="en-US" b="1"/>
            <a:t>Surface</a:t>
          </a:r>
          <a:r>
            <a:rPr lang="en-US"/>
            <a:t>: Applicator applied externally</a:t>
          </a:r>
        </a:p>
      </dgm:t>
    </dgm:pt>
    <dgm:pt modelId="{731DD7D8-AF7B-4FCC-8D4A-3BEC46F6424C}" type="parTrans" cxnId="{5B1EF395-130C-46E4-8B84-A38B653201F6}">
      <dgm:prSet/>
      <dgm:spPr/>
      <dgm:t>
        <a:bodyPr/>
        <a:lstStyle/>
        <a:p>
          <a:endParaRPr lang="en-US"/>
        </a:p>
      </dgm:t>
    </dgm:pt>
    <dgm:pt modelId="{6DA3B61B-18E4-4D97-AC69-4A8F4D4032EF}" type="sibTrans" cxnId="{5B1EF395-130C-46E4-8B84-A38B653201F6}">
      <dgm:prSet/>
      <dgm:spPr/>
      <dgm:t>
        <a:bodyPr/>
        <a:lstStyle/>
        <a:p>
          <a:endParaRPr lang="en-US"/>
        </a:p>
      </dgm:t>
    </dgm:pt>
    <dgm:pt modelId="{44588B7F-9D61-4A56-831B-4475B18D1918}">
      <dgm:prSet/>
      <dgm:spPr/>
      <dgm:t>
        <a:bodyPr/>
        <a:lstStyle/>
        <a:p>
          <a:r>
            <a:rPr lang="en-US"/>
            <a:t>Skin</a:t>
          </a:r>
        </a:p>
      </dgm:t>
    </dgm:pt>
    <dgm:pt modelId="{F3DD03A7-2A1F-4E88-AABA-1BE9F336F63B}" type="parTrans" cxnId="{6D58CD1F-B8AA-496C-84CC-24F0CAB95966}">
      <dgm:prSet/>
      <dgm:spPr/>
      <dgm:t>
        <a:bodyPr/>
        <a:lstStyle/>
        <a:p>
          <a:endParaRPr lang="en-US"/>
        </a:p>
      </dgm:t>
    </dgm:pt>
    <dgm:pt modelId="{C5A447AF-7558-447E-9DE8-AE78C9CEAB78}" type="sibTrans" cxnId="{6D58CD1F-B8AA-496C-84CC-24F0CAB95966}">
      <dgm:prSet/>
      <dgm:spPr/>
      <dgm:t>
        <a:bodyPr/>
        <a:lstStyle/>
        <a:p>
          <a:endParaRPr lang="en-US"/>
        </a:p>
      </dgm:t>
    </dgm:pt>
    <dgm:pt modelId="{9542C26E-D168-48C1-99F4-92E316DBB5B6}">
      <dgm:prSet/>
      <dgm:spPr/>
      <dgm:t>
        <a:bodyPr/>
        <a:lstStyle/>
        <a:p>
          <a:r>
            <a:rPr lang="en-US" b="1"/>
            <a:t>Intraluminal</a:t>
          </a:r>
          <a:r>
            <a:rPr lang="en-US"/>
            <a:t>: Tubes placed in tubular organs</a:t>
          </a:r>
        </a:p>
      </dgm:t>
    </dgm:pt>
    <dgm:pt modelId="{4E487EEC-98F9-459E-ABD1-F3B29B343C29}" type="parTrans" cxnId="{902C2E53-85AF-4F0E-827D-0FE2A66B71F9}">
      <dgm:prSet/>
      <dgm:spPr/>
      <dgm:t>
        <a:bodyPr/>
        <a:lstStyle/>
        <a:p>
          <a:endParaRPr lang="en-US"/>
        </a:p>
      </dgm:t>
    </dgm:pt>
    <dgm:pt modelId="{AD98AD03-74C2-4D69-964C-C21126652192}" type="sibTrans" cxnId="{902C2E53-85AF-4F0E-827D-0FE2A66B71F9}">
      <dgm:prSet/>
      <dgm:spPr/>
      <dgm:t>
        <a:bodyPr/>
        <a:lstStyle/>
        <a:p>
          <a:endParaRPr lang="en-US"/>
        </a:p>
      </dgm:t>
    </dgm:pt>
    <dgm:pt modelId="{3FB4BFA1-D738-4743-8259-9CE6F3CDE662}">
      <dgm:prSet/>
      <dgm:spPr/>
      <dgm:t>
        <a:bodyPr/>
        <a:lstStyle/>
        <a:p>
          <a:r>
            <a:rPr lang="en-US"/>
            <a:t>Bronchus, biliary tree, esophagus, arteries</a:t>
          </a:r>
        </a:p>
      </dgm:t>
    </dgm:pt>
    <dgm:pt modelId="{EF3D0EEE-D577-477D-A22F-E1107A1FD6D6}" type="parTrans" cxnId="{31572441-E535-4AD2-9540-B648309794CE}">
      <dgm:prSet/>
      <dgm:spPr/>
      <dgm:t>
        <a:bodyPr/>
        <a:lstStyle/>
        <a:p>
          <a:endParaRPr lang="en-US"/>
        </a:p>
      </dgm:t>
    </dgm:pt>
    <dgm:pt modelId="{45BB954F-097F-4CD7-8116-1EB9CF457A2B}" type="sibTrans" cxnId="{31572441-E535-4AD2-9540-B648309794CE}">
      <dgm:prSet/>
      <dgm:spPr/>
      <dgm:t>
        <a:bodyPr/>
        <a:lstStyle/>
        <a:p>
          <a:endParaRPr lang="en-US"/>
        </a:p>
      </dgm:t>
    </dgm:pt>
    <dgm:pt modelId="{60DCE178-1AB0-493D-B811-BF270F661003}" type="pres">
      <dgm:prSet presAssocID="{3C0D0D89-AA27-4417-871B-314C27126B15}" presName="Name0" presStyleCnt="0">
        <dgm:presLayoutVars>
          <dgm:dir/>
          <dgm:animLvl val="lvl"/>
          <dgm:resizeHandles val="exact"/>
        </dgm:presLayoutVars>
      </dgm:prSet>
      <dgm:spPr/>
    </dgm:pt>
    <dgm:pt modelId="{6E3ECB13-D653-4255-A4A7-671D1D4321C2}" type="pres">
      <dgm:prSet presAssocID="{E8E105EA-E868-41B9-9B1A-BA924C1929D6}" presName="linNode" presStyleCnt="0"/>
      <dgm:spPr/>
    </dgm:pt>
    <dgm:pt modelId="{A85F437D-64C2-42C9-B53B-69E89F9B3BF4}" type="pres">
      <dgm:prSet presAssocID="{E8E105EA-E868-41B9-9B1A-BA924C1929D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EBC9AAD-03BB-426A-9BA8-D0677C03724A}" type="pres">
      <dgm:prSet presAssocID="{E8E105EA-E868-41B9-9B1A-BA924C1929D6}" presName="descendantText" presStyleLbl="alignAccFollowNode1" presStyleIdx="0" presStyleCnt="4">
        <dgm:presLayoutVars>
          <dgm:bulletEnabled val="1"/>
        </dgm:presLayoutVars>
      </dgm:prSet>
      <dgm:spPr/>
    </dgm:pt>
    <dgm:pt modelId="{BB965D50-34B5-44DD-93AE-07E87A4F6251}" type="pres">
      <dgm:prSet presAssocID="{DA3A5DF4-84F3-45B9-B4ED-2F83858A5498}" presName="sp" presStyleCnt="0"/>
      <dgm:spPr/>
    </dgm:pt>
    <dgm:pt modelId="{5732724C-9634-4B8D-80E0-9B814B8A9169}" type="pres">
      <dgm:prSet presAssocID="{AF54D088-DFB9-4051-AA45-A8E604D2C568}" presName="linNode" presStyleCnt="0"/>
      <dgm:spPr/>
    </dgm:pt>
    <dgm:pt modelId="{E05AA794-4058-4A07-9F4D-6BB83A71BE9B}" type="pres">
      <dgm:prSet presAssocID="{AF54D088-DFB9-4051-AA45-A8E604D2C56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F2FB9E1-90D1-4E20-99EC-0E7A54052105}" type="pres">
      <dgm:prSet presAssocID="{AF54D088-DFB9-4051-AA45-A8E604D2C568}" presName="descendantText" presStyleLbl="alignAccFollowNode1" presStyleIdx="1" presStyleCnt="4">
        <dgm:presLayoutVars>
          <dgm:bulletEnabled val="1"/>
        </dgm:presLayoutVars>
      </dgm:prSet>
      <dgm:spPr/>
    </dgm:pt>
    <dgm:pt modelId="{27CD9275-FAA8-4D28-A4E9-78A1260D326F}" type="pres">
      <dgm:prSet presAssocID="{C9E16E9C-01D4-47B6-A0FA-705017BE10AC}" presName="sp" presStyleCnt="0"/>
      <dgm:spPr/>
    </dgm:pt>
    <dgm:pt modelId="{6839FCE3-CA19-4A11-867B-5C08D9825611}" type="pres">
      <dgm:prSet presAssocID="{C5446962-AE48-4D41-A773-854D3449A2E0}" presName="linNode" presStyleCnt="0"/>
      <dgm:spPr/>
    </dgm:pt>
    <dgm:pt modelId="{049D2996-E4D5-4557-AC0B-86E83C0B7938}" type="pres">
      <dgm:prSet presAssocID="{C5446962-AE48-4D41-A773-854D3449A2E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59BAD45-A9E1-40AF-89C9-8A248F826B6F}" type="pres">
      <dgm:prSet presAssocID="{C5446962-AE48-4D41-A773-854D3449A2E0}" presName="descendantText" presStyleLbl="alignAccFollowNode1" presStyleIdx="2" presStyleCnt="4">
        <dgm:presLayoutVars>
          <dgm:bulletEnabled val="1"/>
        </dgm:presLayoutVars>
      </dgm:prSet>
      <dgm:spPr/>
    </dgm:pt>
    <dgm:pt modelId="{2AF72B53-D66B-4BE4-8527-3B6BEC5D6649}" type="pres">
      <dgm:prSet presAssocID="{6DA3B61B-18E4-4D97-AC69-4A8F4D4032EF}" presName="sp" presStyleCnt="0"/>
      <dgm:spPr/>
    </dgm:pt>
    <dgm:pt modelId="{5ACF95E5-CC86-48D0-98A0-C226DE60803E}" type="pres">
      <dgm:prSet presAssocID="{9542C26E-D168-48C1-99F4-92E316DBB5B6}" presName="linNode" presStyleCnt="0"/>
      <dgm:spPr/>
    </dgm:pt>
    <dgm:pt modelId="{6F4A1C54-7F4D-45D9-9014-5CADA2988CD3}" type="pres">
      <dgm:prSet presAssocID="{9542C26E-D168-48C1-99F4-92E316DBB5B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FEB2C868-5814-4C15-BE4B-3A763D3DE3EB}" type="pres">
      <dgm:prSet presAssocID="{9542C26E-D168-48C1-99F4-92E316DBB5B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D58CD1F-B8AA-496C-84CC-24F0CAB95966}" srcId="{C5446962-AE48-4D41-A773-854D3449A2E0}" destId="{44588B7F-9D61-4A56-831B-4475B18D1918}" srcOrd="0" destOrd="0" parTransId="{F3DD03A7-2A1F-4E88-AABA-1BE9F336F63B}" sibTransId="{C5A447AF-7558-447E-9DE8-AE78C9CEAB78}"/>
    <dgm:cxn modelId="{AA21C628-39DB-46B2-9862-64781F4098A3}" type="presOf" srcId="{3C0D0D89-AA27-4417-871B-314C27126B15}" destId="{60DCE178-1AB0-493D-B811-BF270F661003}" srcOrd="0" destOrd="0" presId="urn:microsoft.com/office/officeart/2005/8/layout/vList5"/>
    <dgm:cxn modelId="{10F7CE2F-12D6-4FBD-82CC-B1D6E9722ABE}" type="presOf" srcId="{8BEF3CDD-2A18-496E-A621-B79CA8D31D64}" destId="{5F2FB9E1-90D1-4E20-99EC-0E7A54052105}" srcOrd="0" destOrd="0" presId="urn:microsoft.com/office/officeart/2005/8/layout/vList5"/>
    <dgm:cxn modelId="{D00FEE32-32AF-4583-B22B-2ADC9EAD40BF}" srcId="{3C0D0D89-AA27-4417-871B-314C27126B15}" destId="{E8E105EA-E868-41B9-9B1A-BA924C1929D6}" srcOrd="0" destOrd="0" parTransId="{0FA188B7-565F-40E7-B131-0972D0DD2016}" sibTransId="{DA3A5DF4-84F3-45B9-B4ED-2F83858A5498}"/>
    <dgm:cxn modelId="{60B94135-F893-44AC-AA22-BB2495F8A0E4}" type="presOf" srcId="{E8E105EA-E868-41B9-9B1A-BA924C1929D6}" destId="{A85F437D-64C2-42C9-B53B-69E89F9B3BF4}" srcOrd="0" destOrd="0" presId="urn:microsoft.com/office/officeart/2005/8/layout/vList5"/>
    <dgm:cxn modelId="{31572441-E535-4AD2-9540-B648309794CE}" srcId="{9542C26E-D168-48C1-99F4-92E316DBB5B6}" destId="{3FB4BFA1-D738-4743-8259-9CE6F3CDE662}" srcOrd="0" destOrd="0" parTransId="{EF3D0EEE-D577-477D-A22F-E1107A1FD6D6}" sibTransId="{45BB954F-097F-4CD7-8116-1EB9CF457A2B}"/>
    <dgm:cxn modelId="{69C73370-E487-41FF-929D-E80D64A36A8A}" type="presOf" srcId="{3FB4BFA1-D738-4743-8259-9CE6F3CDE662}" destId="{FEB2C868-5814-4C15-BE4B-3A763D3DE3EB}" srcOrd="0" destOrd="0" presId="urn:microsoft.com/office/officeart/2005/8/layout/vList5"/>
    <dgm:cxn modelId="{6A925751-AC26-4182-88A0-307E54EE7143}" type="presOf" srcId="{AF54D088-DFB9-4051-AA45-A8E604D2C568}" destId="{E05AA794-4058-4A07-9F4D-6BB83A71BE9B}" srcOrd="0" destOrd="0" presId="urn:microsoft.com/office/officeart/2005/8/layout/vList5"/>
    <dgm:cxn modelId="{902C2E53-85AF-4F0E-827D-0FE2A66B71F9}" srcId="{3C0D0D89-AA27-4417-871B-314C27126B15}" destId="{9542C26E-D168-48C1-99F4-92E316DBB5B6}" srcOrd="3" destOrd="0" parTransId="{4E487EEC-98F9-459E-ABD1-F3B29B343C29}" sibTransId="{AD98AD03-74C2-4D69-964C-C21126652192}"/>
    <dgm:cxn modelId="{4F79AD8B-25D2-42DB-AC1B-98BDF86341E2}" type="presOf" srcId="{9542C26E-D168-48C1-99F4-92E316DBB5B6}" destId="{6F4A1C54-7F4D-45D9-9014-5CADA2988CD3}" srcOrd="0" destOrd="0" presId="urn:microsoft.com/office/officeart/2005/8/layout/vList5"/>
    <dgm:cxn modelId="{5B1EF395-130C-46E4-8B84-A38B653201F6}" srcId="{3C0D0D89-AA27-4417-871B-314C27126B15}" destId="{C5446962-AE48-4D41-A773-854D3449A2E0}" srcOrd="2" destOrd="0" parTransId="{731DD7D8-AF7B-4FCC-8D4A-3BEC46F6424C}" sibTransId="{6DA3B61B-18E4-4D97-AC69-4A8F4D4032EF}"/>
    <dgm:cxn modelId="{074832D4-B01B-45B6-A266-ECF8DE30AF52}" srcId="{E8E105EA-E868-41B9-9B1A-BA924C1929D6}" destId="{AA019418-5AF7-4AF6-876D-221958D11D55}" srcOrd="0" destOrd="0" parTransId="{51A0E992-A147-4A70-BF86-01EBC248608F}" sibTransId="{9F9E274A-A48A-4E37-A381-5B6FC79A1E3B}"/>
    <dgm:cxn modelId="{A8B048D4-5366-4CD8-B112-6BFABA814CB3}" type="presOf" srcId="{AA019418-5AF7-4AF6-876D-221958D11D55}" destId="{2EBC9AAD-03BB-426A-9BA8-D0677C03724A}" srcOrd="0" destOrd="0" presId="urn:microsoft.com/office/officeart/2005/8/layout/vList5"/>
    <dgm:cxn modelId="{AFBB46D7-F570-462B-8AF6-6EDAECC377DD}" srcId="{3C0D0D89-AA27-4417-871B-314C27126B15}" destId="{AF54D088-DFB9-4051-AA45-A8E604D2C568}" srcOrd="1" destOrd="0" parTransId="{B382ADD1-C606-4A1F-A6C1-99499563CED8}" sibTransId="{C9E16E9C-01D4-47B6-A0FA-705017BE10AC}"/>
    <dgm:cxn modelId="{13FE36EE-F683-4380-BE05-ABABEB4C35C1}" type="presOf" srcId="{44588B7F-9D61-4A56-831B-4475B18D1918}" destId="{C59BAD45-A9E1-40AF-89C9-8A248F826B6F}" srcOrd="0" destOrd="0" presId="urn:microsoft.com/office/officeart/2005/8/layout/vList5"/>
    <dgm:cxn modelId="{9A8696F2-7DD6-4409-B0EF-5D33526E6904}" srcId="{AF54D088-DFB9-4051-AA45-A8E604D2C568}" destId="{8BEF3CDD-2A18-496E-A621-B79CA8D31D64}" srcOrd="0" destOrd="0" parTransId="{027EAA61-9381-4E04-AF4D-895B4E609FC8}" sibTransId="{AD75B27F-CE58-4F38-8E32-973DC76C8AD7}"/>
    <dgm:cxn modelId="{83AF5DFD-45B8-4806-B1D5-81879255F6F3}" type="presOf" srcId="{C5446962-AE48-4D41-A773-854D3449A2E0}" destId="{049D2996-E4D5-4557-AC0B-86E83C0B7938}" srcOrd="0" destOrd="0" presId="urn:microsoft.com/office/officeart/2005/8/layout/vList5"/>
    <dgm:cxn modelId="{4D269827-516B-4BA0-B262-896FA8C6535F}" type="presParOf" srcId="{60DCE178-1AB0-493D-B811-BF270F661003}" destId="{6E3ECB13-D653-4255-A4A7-671D1D4321C2}" srcOrd="0" destOrd="0" presId="urn:microsoft.com/office/officeart/2005/8/layout/vList5"/>
    <dgm:cxn modelId="{1381A920-7189-446A-A4FB-E17D499221B0}" type="presParOf" srcId="{6E3ECB13-D653-4255-A4A7-671D1D4321C2}" destId="{A85F437D-64C2-42C9-B53B-69E89F9B3BF4}" srcOrd="0" destOrd="0" presId="urn:microsoft.com/office/officeart/2005/8/layout/vList5"/>
    <dgm:cxn modelId="{501F5940-00D9-48EA-8451-F35274919184}" type="presParOf" srcId="{6E3ECB13-D653-4255-A4A7-671D1D4321C2}" destId="{2EBC9AAD-03BB-426A-9BA8-D0677C03724A}" srcOrd="1" destOrd="0" presId="urn:microsoft.com/office/officeart/2005/8/layout/vList5"/>
    <dgm:cxn modelId="{946D360B-FDA3-4DC1-AC7D-77DEFF5543E8}" type="presParOf" srcId="{60DCE178-1AB0-493D-B811-BF270F661003}" destId="{BB965D50-34B5-44DD-93AE-07E87A4F6251}" srcOrd="1" destOrd="0" presId="urn:microsoft.com/office/officeart/2005/8/layout/vList5"/>
    <dgm:cxn modelId="{4D45F5C1-3C3B-4CCA-939D-CD32F56B9DE7}" type="presParOf" srcId="{60DCE178-1AB0-493D-B811-BF270F661003}" destId="{5732724C-9634-4B8D-80E0-9B814B8A9169}" srcOrd="2" destOrd="0" presId="urn:microsoft.com/office/officeart/2005/8/layout/vList5"/>
    <dgm:cxn modelId="{899657F3-E0C5-4030-A12E-4EF47B2B03FC}" type="presParOf" srcId="{5732724C-9634-4B8D-80E0-9B814B8A9169}" destId="{E05AA794-4058-4A07-9F4D-6BB83A71BE9B}" srcOrd="0" destOrd="0" presId="urn:microsoft.com/office/officeart/2005/8/layout/vList5"/>
    <dgm:cxn modelId="{2F623065-BA8A-4A98-B3D6-E06A54DE75C4}" type="presParOf" srcId="{5732724C-9634-4B8D-80E0-9B814B8A9169}" destId="{5F2FB9E1-90D1-4E20-99EC-0E7A54052105}" srcOrd="1" destOrd="0" presId="urn:microsoft.com/office/officeart/2005/8/layout/vList5"/>
    <dgm:cxn modelId="{BE2B3B2B-12A6-4A1A-8132-C3DB4BB21863}" type="presParOf" srcId="{60DCE178-1AB0-493D-B811-BF270F661003}" destId="{27CD9275-FAA8-4D28-A4E9-78A1260D326F}" srcOrd="3" destOrd="0" presId="urn:microsoft.com/office/officeart/2005/8/layout/vList5"/>
    <dgm:cxn modelId="{21A7CC06-BC22-42A9-8C6E-8241C156A45B}" type="presParOf" srcId="{60DCE178-1AB0-493D-B811-BF270F661003}" destId="{6839FCE3-CA19-4A11-867B-5C08D9825611}" srcOrd="4" destOrd="0" presId="urn:microsoft.com/office/officeart/2005/8/layout/vList5"/>
    <dgm:cxn modelId="{6DB98DC9-754C-4B2A-870A-FB34A6C7041E}" type="presParOf" srcId="{6839FCE3-CA19-4A11-867B-5C08D9825611}" destId="{049D2996-E4D5-4557-AC0B-86E83C0B7938}" srcOrd="0" destOrd="0" presId="urn:microsoft.com/office/officeart/2005/8/layout/vList5"/>
    <dgm:cxn modelId="{F964CC31-1C9C-4E42-A45C-89FE9C5286C9}" type="presParOf" srcId="{6839FCE3-CA19-4A11-867B-5C08D9825611}" destId="{C59BAD45-A9E1-40AF-89C9-8A248F826B6F}" srcOrd="1" destOrd="0" presId="urn:microsoft.com/office/officeart/2005/8/layout/vList5"/>
    <dgm:cxn modelId="{CE5BDBA1-52C3-438F-B890-6AECF48733A5}" type="presParOf" srcId="{60DCE178-1AB0-493D-B811-BF270F661003}" destId="{2AF72B53-D66B-4BE4-8527-3B6BEC5D6649}" srcOrd="5" destOrd="0" presId="urn:microsoft.com/office/officeart/2005/8/layout/vList5"/>
    <dgm:cxn modelId="{6783617C-02F0-497C-BF9F-75BDF35F2087}" type="presParOf" srcId="{60DCE178-1AB0-493D-B811-BF270F661003}" destId="{5ACF95E5-CC86-48D0-98A0-C226DE60803E}" srcOrd="6" destOrd="0" presId="urn:microsoft.com/office/officeart/2005/8/layout/vList5"/>
    <dgm:cxn modelId="{50FCA47C-A35D-40D7-92A9-EEF5D3EEF784}" type="presParOf" srcId="{5ACF95E5-CC86-48D0-98A0-C226DE60803E}" destId="{6F4A1C54-7F4D-45D9-9014-5CADA2988CD3}" srcOrd="0" destOrd="0" presId="urn:microsoft.com/office/officeart/2005/8/layout/vList5"/>
    <dgm:cxn modelId="{CCFDB8BC-CD98-4C99-8BC9-AACD63BD6192}" type="presParOf" srcId="{5ACF95E5-CC86-48D0-98A0-C226DE60803E}" destId="{FEB2C868-5814-4C15-BE4B-3A763D3DE3E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C177BC-DA71-41BF-A967-0CA169E3BC1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6C0C1233-96B0-460F-B77D-DD51976E16E4}">
      <dgm:prSet/>
      <dgm:spPr/>
      <dgm:t>
        <a:bodyPr/>
        <a:lstStyle/>
        <a:p>
          <a:r>
            <a:rPr lang="en-US" b="1"/>
            <a:t>Permanent</a:t>
          </a:r>
          <a:r>
            <a:rPr lang="en-US"/>
            <a:t>: &lt; 20 cGy/hr (natural decay)</a:t>
          </a:r>
        </a:p>
      </dgm:t>
    </dgm:pt>
    <dgm:pt modelId="{AEAFDC26-174F-49D1-853A-DBDEC57CD3C7}" type="parTrans" cxnId="{38F45085-C26F-4673-9848-B7838BDCC049}">
      <dgm:prSet/>
      <dgm:spPr/>
      <dgm:t>
        <a:bodyPr/>
        <a:lstStyle/>
        <a:p>
          <a:endParaRPr lang="en-US"/>
        </a:p>
      </dgm:t>
    </dgm:pt>
    <dgm:pt modelId="{621C38FC-5D53-421C-994F-7AAC36FA261E}" type="sibTrans" cxnId="{38F45085-C26F-4673-9848-B7838BDCC049}">
      <dgm:prSet/>
      <dgm:spPr/>
      <dgm:t>
        <a:bodyPr/>
        <a:lstStyle/>
        <a:p>
          <a:endParaRPr lang="en-US"/>
        </a:p>
      </dgm:t>
    </dgm:pt>
    <dgm:pt modelId="{523E3CE0-995E-4CEB-B4C4-3E87A5B8CA52}">
      <dgm:prSet/>
      <dgm:spPr/>
      <dgm:t>
        <a:bodyPr/>
        <a:lstStyle/>
        <a:p>
          <a:r>
            <a:rPr lang="en-US" b="1"/>
            <a:t>Low Dose Rate (LDR)</a:t>
          </a:r>
          <a:r>
            <a:rPr lang="en-US"/>
            <a:t>: 30-80 cGy/hr (standard)</a:t>
          </a:r>
        </a:p>
      </dgm:t>
    </dgm:pt>
    <dgm:pt modelId="{5CB16892-4684-4BA0-A314-467AFC9C5053}" type="parTrans" cxnId="{F709A324-E302-49B6-B29F-A61D26C2F358}">
      <dgm:prSet/>
      <dgm:spPr/>
      <dgm:t>
        <a:bodyPr/>
        <a:lstStyle/>
        <a:p>
          <a:endParaRPr lang="en-US"/>
        </a:p>
      </dgm:t>
    </dgm:pt>
    <dgm:pt modelId="{8D1E00AE-A007-48BA-91C3-6B4AFBD41BD5}" type="sibTrans" cxnId="{F709A324-E302-49B6-B29F-A61D26C2F358}">
      <dgm:prSet/>
      <dgm:spPr/>
      <dgm:t>
        <a:bodyPr/>
        <a:lstStyle/>
        <a:p>
          <a:endParaRPr lang="en-US"/>
        </a:p>
      </dgm:t>
    </dgm:pt>
    <dgm:pt modelId="{8B11BB91-F8A8-4072-8644-14CD94350205}">
      <dgm:prSet/>
      <dgm:spPr/>
      <dgm:t>
        <a:bodyPr/>
        <a:lstStyle/>
        <a:p>
          <a:r>
            <a:rPr lang="en-US" b="1"/>
            <a:t>Medium Dose Rate</a:t>
          </a:r>
          <a:r>
            <a:rPr lang="en-US"/>
            <a:t>: 100-1200 cGy/hr (has problems with radiobiology)</a:t>
          </a:r>
        </a:p>
      </dgm:t>
    </dgm:pt>
    <dgm:pt modelId="{28DA2D02-64E9-4DF0-B8CA-4F54A43FD0AA}" type="parTrans" cxnId="{FC8635B5-A2DF-4F55-B870-735CAA85444E}">
      <dgm:prSet/>
      <dgm:spPr/>
      <dgm:t>
        <a:bodyPr/>
        <a:lstStyle/>
        <a:p>
          <a:endParaRPr lang="en-US"/>
        </a:p>
      </dgm:t>
    </dgm:pt>
    <dgm:pt modelId="{737200A6-DFAD-4460-BBA9-DFD8250029CB}" type="sibTrans" cxnId="{FC8635B5-A2DF-4F55-B870-735CAA85444E}">
      <dgm:prSet/>
      <dgm:spPr/>
      <dgm:t>
        <a:bodyPr/>
        <a:lstStyle/>
        <a:p>
          <a:endParaRPr lang="en-US"/>
        </a:p>
      </dgm:t>
    </dgm:pt>
    <dgm:pt modelId="{F6343038-7AAD-4F76-9E46-03CB3B5F0390}">
      <dgm:prSet/>
      <dgm:spPr/>
      <dgm:t>
        <a:bodyPr/>
        <a:lstStyle/>
        <a:p>
          <a:r>
            <a:rPr lang="en-US" b="1"/>
            <a:t>High Dose Rate (HDR)</a:t>
          </a:r>
          <a:r>
            <a:rPr lang="en-US"/>
            <a:t>: &gt;1200 cGy/hr (fractionated)</a:t>
          </a:r>
        </a:p>
      </dgm:t>
    </dgm:pt>
    <dgm:pt modelId="{CE85B44E-9385-450A-9E2F-BCECF5D5808B}" type="parTrans" cxnId="{33E3907F-EC5B-4A28-A97C-358FE86AB2BE}">
      <dgm:prSet/>
      <dgm:spPr/>
      <dgm:t>
        <a:bodyPr/>
        <a:lstStyle/>
        <a:p>
          <a:endParaRPr lang="en-US"/>
        </a:p>
      </dgm:t>
    </dgm:pt>
    <dgm:pt modelId="{1A2C6F5E-CE67-4C1B-8F40-6D9064EEAE43}" type="sibTrans" cxnId="{33E3907F-EC5B-4A28-A97C-358FE86AB2BE}">
      <dgm:prSet/>
      <dgm:spPr/>
      <dgm:t>
        <a:bodyPr/>
        <a:lstStyle/>
        <a:p>
          <a:endParaRPr lang="en-US"/>
        </a:p>
      </dgm:t>
    </dgm:pt>
    <dgm:pt modelId="{0572A3BF-2A44-4E37-ACD3-8E9CBCEB66DB}">
      <dgm:prSet/>
      <dgm:spPr/>
      <dgm:t>
        <a:bodyPr/>
        <a:lstStyle/>
        <a:p>
          <a:r>
            <a:rPr lang="en-US" b="1"/>
            <a:t>Pulsed</a:t>
          </a:r>
          <a:r>
            <a:rPr lang="en-US"/>
            <a:t>: many small HDR fractions, simulating LDR</a:t>
          </a:r>
        </a:p>
      </dgm:t>
    </dgm:pt>
    <dgm:pt modelId="{EDFA9E5D-587C-4741-8D43-83EC1BBA6D30}" type="parTrans" cxnId="{02633213-1FAB-434C-99E6-E44D753659E8}">
      <dgm:prSet/>
      <dgm:spPr/>
      <dgm:t>
        <a:bodyPr/>
        <a:lstStyle/>
        <a:p>
          <a:endParaRPr lang="en-US"/>
        </a:p>
      </dgm:t>
    </dgm:pt>
    <dgm:pt modelId="{B8A1CBB9-EFD6-4A80-90AD-25B1FDC2BF58}" type="sibTrans" cxnId="{02633213-1FAB-434C-99E6-E44D753659E8}">
      <dgm:prSet/>
      <dgm:spPr/>
      <dgm:t>
        <a:bodyPr/>
        <a:lstStyle/>
        <a:p>
          <a:endParaRPr lang="en-US"/>
        </a:p>
      </dgm:t>
    </dgm:pt>
    <dgm:pt modelId="{23DA88C5-F86F-40E6-AF44-6CEFB5A4FAF5}" type="pres">
      <dgm:prSet presAssocID="{49C177BC-DA71-41BF-A967-0CA169E3BC1C}" presName="root" presStyleCnt="0">
        <dgm:presLayoutVars>
          <dgm:dir/>
          <dgm:resizeHandles val="exact"/>
        </dgm:presLayoutVars>
      </dgm:prSet>
      <dgm:spPr/>
    </dgm:pt>
    <dgm:pt modelId="{97450097-9530-461D-BD6A-A62AEFED35F8}" type="pres">
      <dgm:prSet presAssocID="{49C177BC-DA71-41BF-A967-0CA169E3BC1C}" presName="container" presStyleCnt="0">
        <dgm:presLayoutVars>
          <dgm:dir/>
          <dgm:resizeHandles val="exact"/>
        </dgm:presLayoutVars>
      </dgm:prSet>
      <dgm:spPr/>
    </dgm:pt>
    <dgm:pt modelId="{BA1EB5EF-9FB5-44C0-BBC8-66B91BD40BA4}" type="pres">
      <dgm:prSet presAssocID="{6C0C1233-96B0-460F-B77D-DD51976E16E4}" presName="compNode" presStyleCnt="0"/>
      <dgm:spPr/>
    </dgm:pt>
    <dgm:pt modelId="{4448BF94-B0E1-4E85-AF02-E4B90A40FEE4}" type="pres">
      <dgm:prSet presAssocID="{6C0C1233-96B0-460F-B77D-DD51976E16E4}" presName="iconBgRect" presStyleLbl="bgShp" presStyleIdx="0" presStyleCnt="5"/>
      <dgm:spPr/>
    </dgm:pt>
    <dgm:pt modelId="{435F5EAF-8DB6-4291-BBC2-4AA0D0CDAE4C}" type="pres">
      <dgm:prSet presAssocID="{6C0C1233-96B0-460F-B77D-DD51976E16E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12950CD2-9CB2-48F3-8BAB-929C83F91AC9}" type="pres">
      <dgm:prSet presAssocID="{6C0C1233-96B0-460F-B77D-DD51976E16E4}" presName="spaceRect" presStyleCnt="0"/>
      <dgm:spPr/>
    </dgm:pt>
    <dgm:pt modelId="{FD085406-43CC-40AA-9726-A89545F33A78}" type="pres">
      <dgm:prSet presAssocID="{6C0C1233-96B0-460F-B77D-DD51976E16E4}" presName="textRect" presStyleLbl="revTx" presStyleIdx="0" presStyleCnt="5">
        <dgm:presLayoutVars>
          <dgm:chMax val="1"/>
          <dgm:chPref val="1"/>
        </dgm:presLayoutVars>
      </dgm:prSet>
      <dgm:spPr/>
    </dgm:pt>
    <dgm:pt modelId="{D6B1C387-74CB-459C-9A33-23850E6A4142}" type="pres">
      <dgm:prSet presAssocID="{621C38FC-5D53-421C-994F-7AAC36FA261E}" presName="sibTrans" presStyleLbl="sibTrans2D1" presStyleIdx="0" presStyleCnt="0"/>
      <dgm:spPr/>
    </dgm:pt>
    <dgm:pt modelId="{AED0DA3E-C0B5-450D-81AE-02E1854E1773}" type="pres">
      <dgm:prSet presAssocID="{523E3CE0-995E-4CEB-B4C4-3E87A5B8CA52}" presName="compNode" presStyleCnt="0"/>
      <dgm:spPr/>
    </dgm:pt>
    <dgm:pt modelId="{FF073642-60AD-4F06-9549-EADE9706A781}" type="pres">
      <dgm:prSet presAssocID="{523E3CE0-995E-4CEB-B4C4-3E87A5B8CA52}" presName="iconBgRect" presStyleLbl="bgShp" presStyleIdx="1" presStyleCnt="5"/>
      <dgm:spPr/>
    </dgm:pt>
    <dgm:pt modelId="{5606D660-C443-475A-B4A5-BD64A8BA495D}" type="pres">
      <dgm:prSet presAssocID="{523E3CE0-995E-4CEB-B4C4-3E87A5B8CA5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C799627F-BC42-4DA9-B7EF-D307FA021ACC}" type="pres">
      <dgm:prSet presAssocID="{523E3CE0-995E-4CEB-B4C4-3E87A5B8CA52}" presName="spaceRect" presStyleCnt="0"/>
      <dgm:spPr/>
    </dgm:pt>
    <dgm:pt modelId="{3830771C-846A-4E30-BB03-E245F9D06FE2}" type="pres">
      <dgm:prSet presAssocID="{523E3CE0-995E-4CEB-B4C4-3E87A5B8CA52}" presName="textRect" presStyleLbl="revTx" presStyleIdx="1" presStyleCnt="5">
        <dgm:presLayoutVars>
          <dgm:chMax val="1"/>
          <dgm:chPref val="1"/>
        </dgm:presLayoutVars>
      </dgm:prSet>
      <dgm:spPr/>
    </dgm:pt>
    <dgm:pt modelId="{0F78955B-CBF6-44BA-B877-C8986EB95522}" type="pres">
      <dgm:prSet presAssocID="{8D1E00AE-A007-48BA-91C3-6B4AFBD41BD5}" presName="sibTrans" presStyleLbl="sibTrans2D1" presStyleIdx="0" presStyleCnt="0"/>
      <dgm:spPr/>
    </dgm:pt>
    <dgm:pt modelId="{4EA7D224-033D-4E3F-B66A-DCC8341564C5}" type="pres">
      <dgm:prSet presAssocID="{8B11BB91-F8A8-4072-8644-14CD94350205}" presName="compNode" presStyleCnt="0"/>
      <dgm:spPr/>
    </dgm:pt>
    <dgm:pt modelId="{5B168CAB-CCE0-4980-A0DE-19A13114F8FD}" type="pres">
      <dgm:prSet presAssocID="{8B11BB91-F8A8-4072-8644-14CD94350205}" presName="iconBgRect" presStyleLbl="bgShp" presStyleIdx="2" presStyleCnt="5"/>
      <dgm:spPr/>
    </dgm:pt>
    <dgm:pt modelId="{CC1284FB-00A3-48F5-9E62-3268CD781E42}" type="pres">
      <dgm:prSet presAssocID="{8B11BB91-F8A8-4072-8644-14CD943502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AC992EFC-027D-473F-961A-2FBFC8928B76}" type="pres">
      <dgm:prSet presAssocID="{8B11BB91-F8A8-4072-8644-14CD94350205}" presName="spaceRect" presStyleCnt="0"/>
      <dgm:spPr/>
    </dgm:pt>
    <dgm:pt modelId="{B8F5A9C4-BF0E-4790-85C9-99F1BB5A3F5B}" type="pres">
      <dgm:prSet presAssocID="{8B11BB91-F8A8-4072-8644-14CD94350205}" presName="textRect" presStyleLbl="revTx" presStyleIdx="2" presStyleCnt="5">
        <dgm:presLayoutVars>
          <dgm:chMax val="1"/>
          <dgm:chPref val="1"/>
        </dgm:presLayoutVars>
      </dgm:prSet>
      <dgm:spPr/>
    </dgm:pt>
    <dgm:pt modelId="{FF3E0192-E246-4C73-9B85-FD30D9A15675}" type="pres">
      <dgm:prSet presAssocID="{737200A6-DFAD-4460-BBA9-DFD8250029CB}" presName="sibTrans" presStyleLbl="sibTrans2D1" presStyleIdx="0" presStyleCnt="0"/>
      <dgm:spPr/>
    </dgm:pt>
    <dgm:pt modelId="{7F4DB2EF-52AB-4423-9CD3-978BDDA2D6DE}" type="pres">
      <dgm:prSet presAssocID="{F6343038-7AAD-4F76-9E46-03CB3B5F0390}" presName="compNode" presStyleCnt="0"/>
      <dgm:spPr/>
    </dgm:pt>
    <dgm:pt modelId="{7CCE2124-8463-46C6-B44F-FE8DB998C8F0}" type="pres">
      <dgm:prSet presAssocID="{F6343038-7AAD-4F76-9E46-03CB3B5F0390}" presName="iconBgRect" presStyleLbl="bgShp" presStyleIdx="3" presStyleCnt="5"/>
      <dgm:spPr/>
    </dgm:pt>
    <dgm:pt modelId="{0B27D0DA-2BAD-40FF-8EA1-8574362EEA05}" type="pres">
      <dgm:prSet presAssocID="{F6343038-7AAD-4F76-9E46-03CB3B5F03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5F0A9333-7D3C-4A23-A82A-98696F99563B}" type="pres">
      <dgm:prSet presAssocID="{F6343038-7AAD-4F76-9E46-03CB3B5F0390}" presName="spaceRect" presStyleCnt="0"/>
      <dgm:spPr/>
    </dgm:pt>
    <dgm:pt modelId="{0B9C001B-5E5D-48BC-A4A0-98E5FACC5CD0}" type="pres">
      <dgm:prSet presAssocID="{F6343038-7AAD-4F76-9E46-03CB3B5F0390}" presName="textRect" presStyleLbl="revTx" presStyleIdx="3" presStyleCnt="5">
        <dgm:presLayoutVars>
          <dgm:chMax val="1"/>
          <dgm:chPref val="1"/>
        </dgm:presLayoutVars>
      </dgm:prSet>
      <dgm:spPr/>
    </dgm:pt>
    <dgm:pt modelId="{831B9287-5353-4E73-A464-981BE299CB7F}" type="pres">
      <dgm:prSet presAssocID="{1A2C6F5E-CE67-4C1B-8F40-6D9064EEAE43}" presName="sibTrans" presStyleLbl="sibTrans2D1" presStyleIdx="0" presStyleCnt="0"/>
      <dgm:spPr/>
    </dgm:pt>
    <dgm:pt modelId="{49A6CD93-3CD2-4554-BCB8-FE97A2532D14}" type="pres">
      <dgm:prSet presAssocID="{0572A3BF-2A44-4E37-ACD3-8E9CBCEB66DB}" presName="compNode" presStyleCnt="0"/>
      <dgm:spPr/>
    </dgm:pt>
    <dgm:pt modelId="{2225E58B-0390-4495-9579-636519B666CB}" type="pres">
      <dgm:prSet presAssocID="{0572A3BF-2A44-4E37-ACD3-8E9CBCEB66DB}" presName="iconBgRect" presStyleLbl="bgShp" presStyleIdx="4" presStyleCnt="5"/>
      <dgm:spPr/>
    </dgm:pt>
    <dgm:pt modelId="{A6B68DF9-8D1F-4D24-AFC1-201E17921526}" type="pres">
      <dgm:prSet presAssocID="{0572A3BF-2A44-4E37-ACD3-8E9CBCEB66D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3F10BE62-A180-40A1-91A3-A5C564A98006}" type="pres">
      <dgm:prSet presAssocID="{0572A3BF-2A44-4E37-ACD3-8E9CBCEB66DB}" presName="spaceRect" presStyleCnt="0"/>
      <dgm:spPr/>
    </dgm:pt>
    <dgm:pt modelId="{D6FDA484-9396-40CB-A939-6B9E23AD3286}" type="pres">
      <dgm:prSet presAssocID="{0572A3BF-2A44-4E37-ACD3-8E9CBCEB66D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B85B80E-F37B-431F-BF94-B96C59A479A0}" type="presOf" srcId="{6C0C1233-96B0-460F-B77D-DD51976E16E4}" destId="{FD085406-43CC-40AA-9726-A89545F33A78}" srcOrd="0" destOrd="0" presId="urn:microsoft.com/office/officeart/2018/2/layout/IconCircleList"/>
    <dgm:cxn modelId="{02633213-1FAB-434C-99E6-E44D753659E8}" srcId="{49C177BC-DA71-41BF-A967-0CA169E3BC1C}" destId="{0572A3BF-2A44-4E37-ACD3-8E9CBCEB66DB}" srcOrd="4" destOrd="0" parTransId="{EDFA9E5D-587C-4741-8D43-83EC1BBA6D30}" sibTransId="{B8A1CBB9-EFD6-4A80-90AD-25B1FDC2BF58}"/>
    <dgm:cxn modelId="{F709A324-E302-49B6-B29F-A61D26C2F358}" srcId="{49C177BC-DA71-41BF-A967-0CA169E3BC1C}" destId="{523E3CE0-995E-4CEB-B4C4-3E87A5B8CA52}" srcOrd="1" destOrd="0" parTransId="{5CB16892-4684-4BA0-A314-467AFC9C5053}" sibTransId="{8D1E00AE-A007-48BA-91C3-6B4AFBD41BD5}"/>
    <dgm:cxn modelId="{18946931-2FCF-46A0-8259-450486F5F0FE}" type="presOf" srcId="{523E3CE0-995E-4CEB-B4C4-3E87A5B8CA52}" destId="{3830771C-846A-4E30-BB03-E245F9D06FE2}" srcOrd="0" destOrd="0" presId="urn:microsoft.com/office/officeart/2018/2/layout/IconCircleList"/>
    <dgm:cxn modelId="{9C27BD51-D68D-47C4-9523-7BCC7316D2CC}" type="presOf" srcId="{8B11BB91-F8A8-4072-8644-14CD94350205}" destId="{B8F5A9C4-BF0E-4790-85C9-99F1BB5A3F5B}" srcOrd="0" destOrd="0" presId="urn:microsoft.com/office/officeart/2018/2/layout/IconCircleList"/>
    <dgm:cxn modelId="{0E93D177-A94E-412E-9509-2A11AEC46E4E}" type="presOf" srcId="{621C38FC-5D53-421C-994F-7AAC36FA261E}" destId="{D6B1C387-74CB-459C-9A33-23850E6A4142}" srcOrd="0" destOrd="0" presId="urn:microsoft.com/office/officeart/2018/2/layout/IconCircleList"/>
    <dgm:cxn modelId="{28E7077D-5755-40B2-ADCC-CC6D454EA4CF}" type="presOf" srcId="{737200A6-DFAD-4460-BBA9-DFD8250029CB}" destId="{FF3E0192-E246-4C73-9B85-FD30D9A15675}" srcOrd="0" destOrd="0" presId="urn:microsoft.com/office/officeart/2018/2/layout/IconCircleList"/>
    <dgm:cxn modelId="{324D607E-60AF-40AD-8792-F92FD8204C62}" type="presOf" srcId="{0572A3BF-2A44-4E37-ACD3-8E9CBCEB66DB}" destId="{D6FDA484-9396-40CB-A939-6B9E23AD3286}" srcOrd="0" destOrd="0" presId="urn:microsoft.com/office/officeart/2018/2/layout/IconCircleList"/>
    <dgm:cxn modelId="{33E3907F-EC5B-4A28-A97C-358FE86AB2BE}" srcId="{49C177BC-DA71-41BF-A967-0CA169E3BC1C}" destId="{F6343038-7AAD-4F76-9E46-03CB3B5F0390}" srcOrd="3" destOrd="0" parTransId="{CE85B44E-9385-450A-9E2F-BCECF5D5808B}" sibTransId="{1A2C6F5E-CE67-4C1B-8F40-6D9064EEAE43}"/>
    <dgm:cxn modelId="{38F45085-C26F-4673-9848-B7838BDCC049}" srcId="{49C177BC-DA71-41BF-A967-0CA169E3BC1C}" destId="{6C0C1233-96B0-460F-B77D-DD51976E16E4}" srcOrd="0" destOrd="0" parTransId="{AEAFDC26-174F-49D1-853A-DBDEC57CD3C7}" sibTransId="{621C38FC-5D53-421C-994F-7AAC36FA261E}"/>
    <dgm:cxn modelId="{499D788D-A362-440B-A36E-BC4CF62D81B2}" type="presOf" srcId="{49C177BC-DA71-41BF-A967-0CA169E3BC1C}" destId="{23DA88C5-F86F-40E6-AF44-6CEFB5A4FAF5}" srcOrd="0" destOrd="0" presId="urn:microsoft.com/office/officeart/2018/2/layout/IconCircleList"/>
    <dgm:cxn modelId="{975049AA-E548-4209-B9A8-A8C95C44B42C}" type="presOf" srcId="{1A2C6F5E-CE67-4C1B-8F40-6D9064EEAE43}" destId="{831B9287-5353-4E73-A464-981BE299CB7F}" srcOrd="0" destOrd="0" presId="urn:microsoft.com/office/officeart/2018/2/layout/IconCircleList"/>
    <dgm:cxn modelId="{FC8635B5-A2DF-4F55-B870-735CAA85444E}" srcId="{49C177BC-DA71-41BF-A967-0CA169E3BC1C}" destId="{8B11BB91-F8A8-4072-8644-14CD94350205}" srcOrd="2" destOrd="0" parTransId="{28DA2D02-64E9-4DF0-B8CA-4F54A43FD0AA}" sibTransId="{737200A6-DFAD-4460-BBA9-DFD8250029CB}"/>
    <dgm:cxn modelId="{4F3B43BD-5648-4EDC-9F6B-6C18C9EFCC66}" type="presOf" srcId="{8D1E00AE-A007-48BA-91C3-6B4AFBD41BD5}" destId="{0F78955B-CBF6-44BA-B877-C8986EB95522}" srcOrd="0" destOrd="0" presId="urn:microsoft.com/office/officeart/2018/2/layout/IconCircleList"/>
    <dgm:cxn modelId="{87D85EE4-A1D6-4975-9D9C-111CD6B16AF3}" type="presOf" srcId="{F6343038-7AAD-4F76-9E46-03CB3B5F0390}" destId="{0B9C001B-5E5D-48BC-A4A0-98E5FACC5CD0}" srcOrd="0" destOrd="0" presId="urn:microsoft.com/office/officeart/2018/2/layout/IconCircleList"/>
    <dgm:cxn modelId="{83A36890-391F-4861-A84D-32CB2FC2EDB5}" type="presParOf" srcId="{23DA88C5-F86F-40E6-AF44-6CEFB5A4FAF5}" destId="{97450097-9530-461D-BD6A-A62AEFED35F8}" srcOrd="0" destOrd="0" presId="urn:microsoft.com/office/officeart/2018/2/layout/IconCircleList"/>
    <dgm:cxn modelId="{17616668-11DF-4DF6-9813-575D6064B860}" type="presParOf" srcId="{97450097-9530-461D-BD6A-A62AEFED35F8}" destId="{BA1EB5EF-9FB5-44C0-BBC8-66B91BD40BA4}" srcOrd="0" destOrd="0" presId="urn:microsoft.com/office/officeart/2018/2/layout/IconCircleList"/>
    <dgm:cxn modelId="{743F454F-1244-436D-AB11-A2D51F61451D}" type="presParOf" srcId="{BA1EB5EF-9FB5-44C0-BBC8-66B91BD40BA4}" destId="{4448BF94-B0E1-4E85-AF02-E4B90A40FEE4}" srcOrd="0" destOrd="0" presId="urn:microsoft.com/office/officeart/2018/2/layout/IconCircleList"/>
    <dgm:cxn modelId="{45C18469-05C4-43DA-AC5D-AA61EED6E8BC}" type="presParOf" srcId="{BA1EB5EF-9FB5-44C0-BBC8-66B91BD40BA4}" destId="{435F5EAF-8DB6-4291-BBC2-4AA0D0CDAE4C}" srcOrd="1" destOrd="0" presId="urn:microsoft.com/office/officeart/2018/2/layout/IconCircleList"/>
    <dgm:cxn modelId="{0B6318DA-BE0B-472B-BAAA-4015ED8C4D45}" type="presParOf" srcId="{BA1EB5EF-9FB5-44C0-BBC8-66B91BD40BA4}" destId="{12950CD2-9CB2-48F3-8BAB-929C83F91AC9}" srcOrd="2" destOrd="0" presId="urn:microsoft.com/office/officeart/2018/2/layout/IconCircleList"/>
    <dgm:cxn modelId="{17C950CA-29D9-4A68-BDED-15FB8FFCF4F8}" type="presParOf" srcId="{BA1EB5EF-9FB5-44C0-BBC8-66B91BD40BA4}" destId="{FD085406-43CC-40AA-9726-A89545F33A78}" srcOrd="3" destOrd="0" presId="urn:microsoft.com/office/officeart/2018/2/layout/IconCircleList"/>
    <dgm:cxn modelId="{DB28B091-EF3F-4AFC-9D48-4CA2F1EC197D}" type="presParOf" srcId="{97450097-9530-461D-BD6A-A62AEFED35F8}" destId="{D6B1C387-74CB-459C-9A33-23850E6A4142}" srcOrd="1" destOrd="0" presId="urn:microsoft.com/office/officeart/2018/2/layout/IconCircleList"/>
    <dgm:cxn modelId="{BB60B275-0F0B-45FE-8D2D-16BFC3FAE61D}" type="presParOf" srcId="{97450097-9530-461D-BD6A-A62AEFED35F8}" destId="{AED0DA3E-C0B5-450D-81AE-02E1854E1773}" srcOrd="2" destOrd="0" presId="urn:microsoft.com/office/officeart/2018/2/layout/IconCircleList"/>
    <dgm:cxn modelId="{2BD327CE-A400-4E27-8787-FCC884EE7820}" type="presParOf" srcId="{AED0DA3E-C0B5-450D-81AE-02E1854E1773}" destId="{FF073642-60AD-4F06-9549-EADE9706A781}" srcOrd="0" destOrd="0" presId="urn:microsoft.com/office/officeart/2018/2/layout/IconCircleList"/>
    <dgm:cxn modelId="{D7C40820-09CE-4C80-B067-358A7BF4CDB6}" type="presParOf" srcId="{AED0DA3E-C0B5-450D-81AE-02E1854E1773}" destId="{5606D660-C443-475A-B4A5-BD64A8BA495D}" srcOrd="1" destOrd="0" presId="urn:microsoft.com/office/officeart/2018/2/layout/IconCircleList"/>
    <dgm:cxn modelId="{B0A4AE11-8B5F-4323-B259-0A8BF6021CAA}" type="presParOf" srcId="{AED0DA3E-C0B5-450D-81AE-02E1854E1773}" destId="{C799627F-BC42-4DA9-B7EF-D307FA021ACC}" srcOrd="2" destOrd="0" presId="urn:microsoft.com/office/officeart/2018/2/layout/IconCircleList"/>
    <dgm:cxn modelId="{62298B16-A8A5-4AD7-B71E-AA8338F7D870}" type="presParOf" srcId="{AED0DA3E-C0B5-450D-81AE-02E1854E1773}" destId="{3830771C-846A-4E30-BB03-E245F9D06FE2}" srcOrd="3" destOrd="0" presId="urn:microsoft.com/office/officeart/2018/2/layout/IconCircleList"/>
    <dgm:cxn modelId="{80A49864-390C-43D4-8E2F-5935565D1407}" type="presParOf" srcId="{97450097-9530-461D-BD6A-A62AEFED35F8}" destId="{0F78955B-CBF6-44BA-B877-C8986EB95522}" srcOrd="3" destOrd="0" presId="urn:microsoft.com/office/officeart/2018/2/layout/IconCircleList"/>
    <dgm:cxn modelId="{3375D0AC-2642-46F1-AE6C-EF8F7E9BCE02}" type="presParOf" srcId="{97450097-9530-461D-BD6A-A62AEFED35F8}" destId="{4EA7D224-033D-4E3F-B66A-DCC8341564C5}" srcOrd="4" destOrd="0" presId="urn:microsoft.com/office/officeart/2018/2/layout/IconCircleList"/>
    <dgm:cxn modelId="{5A964968-6B7A-4D67-B4FA-BC878708C03C}" type="presParOf" srcId="{4EA7D224-033D-4E3F-B66A-DCC8341564C5}" destId="{5B168CAB-CCE0-4980-A0DE-19A13114F8FD}" srcOrd="0" destOrd="0" presId="urn:microsoft.com/office/officeart/2018/2/layout/IconCircleList"/>
    <dgm:cxn modelId="{51FA2AA0-C551-42FC-AFB7-F01911F96480}" type="presParOf" srcId="{4EA7D224-033D-4E3F-B66A-DCC8341564C5}" destId="{CC1284FB-00A3-48F5-9E62-3268CD781E42}" srcOrd="1" destOrd="0" presId="urn:microsoft.com/office/officeart/2018/2/layout/IconCircleList"/>
    <dgm:cxn modelId="{FA267B83-2DDE-4DE6-A376-EE21F822D36C}" type="presParOf" srcId="{4EA7D224-033D-4E3F-B66A-DCC8341564C5}" destId="{AC992EFC-027D-473F-961A-2FBFC8928B76}" srcOrd="2" destOrd="0" presId="urn:microsoft.com/office/officeart/2018/2/layout/IconCircleList"/>
    <dgm:cxn modelId="{734B1DE0-DEBE-4E2B-8D87-BFFF28752292}" type="presParOf" srcId="{4EA7D224-033D-4E3F-B66A-DCC8341564C5}" destId="{B8F5A9C4-BF0E-4790-85C9-99F1BB5A3F5B}" srcOrd="3" destOrd="0" presId="urn:microsoft.com/office/officeart/2018/2/layout/IconCircleList"/>
    <dgm:cxn modelId="{A7867A39-5F98-416A-BABA-E784927283DE}" type="presParOf" srcId="{97450097-9530-461D-BD6A-A62AEFED35F8}" destId="{FF3E0192-E246-4C73-9B85-FD30D9A15675}" srcOrd="5" destOrd="0" presId="urn:microsoft.com/office/officeart/2018/2/layout/IconCircleList"/>
    <dgm:cxn modelId="{F779A999-54E7-4114-9DF1-89E4D56E7C71}" type="presParOf" srcId="{97450097-9530-461D-BD6A-A62AEFED35F8}" destId="{7F4DB2EF-52AB-4423-9CD3-978BDDA2D6DE}" srcOrd="6" destOrd="0" presId="urn:microsoft.com/office/officeart/2018/2/layout/IconCircleList"/>
    <dgm:cxn modelId="{500EAA27-E2E7-480D-9CC9-AB2F3FBFA9DA}" type="presParOf" srcId="{7F4DB2EF-52AB-4423-9CD3-978BDDA2D6DE}" destId="{7CCE2124-8463-46C6-B44F-FE8DB998C8F0}" srcOrd="0" destOrd="0" presId="urn:microsoft.com/office/officeart/2018/2/layout/IconCircleList"/>
    <dgm:cxn modelId="{CBDF59C7-3824-4D91-91C9-40953CB485D9}" type="presParOf" srcId="{7F4DB2EF-52AB-4423-9CD3-978BDDA2D6DE}" destId="{0B27D0DA-2BAD-40FF-8EA1-8574362EEA05}" srcOrd="1" destOrd="0" presId="urn:microsoft.com/office/officeart/2018/2/layout/IconCircleList"/>
    <dgm:cxn modelId="{D351C883-485D-4740-A89D-1F50462E51B9}" type="presParOf" srcId="{7F4DB2EF-52AB-4423-9CD3-978BDDA2D6DE}" destId="{5F0A9333-7D3C-4A23-A82A-98696F99563B}" srcOrd="2" destOrd="0" presId="urn:microsoft.com/office/officeart/2018/2/layout/IconCircleList"/>
    <dgm:cxn modelId="{F44E9B1B-CFC2-45FA-AAE0-994EA865BBCD}" type="presParOf" srcId="{7F4DB2EF-52AB-4423-9CD3-978BDDA2D6DE}" destId="{0B9C001B-5E5D-48BC-A4A0-98E5FACC5CD0}" srcOrd="3" destOrd="0" presId="urn:microsoft.com/office/officeart/2018/2/layout/IconCircleList"/>
    <dgm:cxn modelId="{E99D5243-3B95-4B5A-854F-44EDCB448A3B}" type="presParOf" srcId="{97450097-9530-461D-BD6A-A62AEFED35F8}" destId="{831B9287-5353-4E73-A464-981BE299CB7F}" srcOrd="7" destOrd="0" presId="urn:microsoft.com/office/officeart/2018/2/layout/IconCircleList"/>
    <dgm:cxn modelId="{ECF61AEE-B9CB-4635-9605-6F183B77459D}" type="presParOf" srcId="{97450097-9530-461D-BD6A-A62AEFED35F8}" destId="{49A6CD93-3CD2-4554-BCB8-FE97A2532D14}" srcOrd="8" destOrd="0" presId="urn:microsoft.com/office/officeart/2018/2/layout/IconCircleList"/>
    <dgm:cxn modelId="{7479E127-99DD-4F4E-91B5-CA59E504A708}" type="presParOf" srcId="{49A6CD93-3CD2-4554-BCB8-FE97A2532D14}" destId="{2225E58B-0390-4495-9579-636519B666CB}" srcOrd="0" destOrd="0" presId="urn:microsoft.com/office/officeart/2018/2/layout/IconCircleList"/>
    <dgm:cxn modelId="{4E8614AE-DDF0-4649-86FA-02A2190B51EB}" type="presParOf" srcId="{49A6CD93-3CD2-4554-BCB8-FE97A2532D14}" destId="{A6B68DF9-8D1F-4D24-AFC1-201E17921526}" srcOrd="1" destOrd="0" presId="urn:microsoft.com/office/officeart/2018/2/layout/IconCircleList"/>
    <dgm:cxn modelId="{92C5CE5F-7941-45FF-8D79-0692EA6A3BB6}" type="presParOf" srcId="{49A6CD93-3CD2-4554-BCB8-FE97A2532D14}" destId="{3F10BE62-A180-40A1-91A3-A5C564A98006}" srcOrd="2" destOrd="0" presId="urn:microsoft.com/office/officeart/2018/2/layout/IconCircleList"/>
    <dgm:cxn modelId="{498F6E3D-04B3-4121-B16A-E540B166FC14}" type="presParOf" srcId="{49A6CD93-3CD2-4554-BCB8-FE97A2532D14}" destId="{D6FDA484-9396-40CB-A939-6B9E23AD328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CC4644-2BCA-44B1-B742-CE891AC9751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EA6EB46-B782-44C1-A9D1-06F59E0CDF1B}">
      <dgm:prSet/>
      <dgm:spPr/>
      <dgm:t>
        <a:bodyPr/>
        <a:lstStyle/>
        <a:p>
          <a:r>
            <a:rPr lang="en-US" b="1"/>
            <a:t>Radioactive Stent</a:t>
          </a:r>
          <a:r>
            <a:rPr lang="en-US"/>
            <a:t>: uCi range</a:t>
          </a:r>
        </a:p>
      </dgm:t>
    </dgm:pt>
    <dgm:pt modelId="{4A2C6D97-DE7B-4901-8F00-6730A15CED6B}" type="parTrans" cxnId="{6D962AA4-563E-46BB-A7DA-8D9D6602D660}">
      <dgm:prSet/>
      <dgm:spPr/>
      <dgm:t>
        <a:bodyPr/>
        <a:lstStyle/>
        <a:p>
          <a:endParaRPr lang="en-US"/>
        </a:p>
      </dgm:t>
    </dgm:pt>
    <dgm:pt modelId="{FD2D1B20-FB02-4A65-B64E-072E5583FBEB}" type="sibTrans" cxnId="{6D962AA4-563E-46BB-A7DA-8D9D6602D660}">
      <dgm:prSet/>
      <dgm:spPr/>
      <dgm:t>
        <a:bodyPr/>
        <a:lstStyle/>
        <a:p>
          <a:endParaRPr lang="en-US"/>
        </a:p>
      </dgm:t>
    </dgm:pt>
    <dgm:pt modelId="{0FCD47B7-1918-4A69-959E-0BE5F6C0507A}">
      <dgm:prSet/>
      <dgm:spPr/>
      <dgm:t>
        <a:bodyPr/>
        <a:lstStyle/>
        <a:p>
          <a:r>
            <a:rPr lang="en-US" b="1"/>
            <a:t>Permanent I-125</a:t>
          </a:r>
          <a:r>
            <a:rPr lang="en-US"/>
            <a:t>: 0.4 mCi/seed, to 30 mCi</a:t>
          </a:r>
        </a:p>
      </dgm:t>
    </dgm:pt>
    <dgm:pt modelId="{3BE2E828-F3BA-4848-BE4D-DD914A8FE975}" type="parTrans" cxnId="{EB320B26-ABE3-429E-A897-AF9F88F9D377}">
      <dgm:prSet/>
      <dgm:spPr/>
      <dgm:t>
        <a:bodyPr/>
        <a:lstStyle/>
        <a:p>
          <a:endParaRPr lang="en-US"/>
        </a:p>
      </dgm:t>
    </dgm:pt>
    <dgm:pt modelId="{83C995D5-BED6-42B8-B490-8EB67ABD3B78}" type="sibTrans" cxnId="{EB320B26-ABE3-429E-A897-AF9F88F9D377}">
      <dgm:prSet/>
      <dgm:spPr/>
      <dgm:t>
        <a:bodyPr/>
        <a:lstStyle/>
        <a:p>
          <a:endParaRPr lang="en-US"/>
        </a:p>
      </dgm:t>
    </dgm:pt>
    <dgm:pt modelId="{AC0308D9-891C-46B3-9015-F5B5CC70D1D3}">
      <dgm:prSet/>
      <dgm:spPr/>
      <dgm:t>
        <a:bodyPr/>
        <a:lstStyle/>
        <a:p>
          <a:r>
            <a:rPr lang="en-US" b="1"/>
            <a:t>Temporary GYN</a:t>
          </a:r>
          <a:r>
            <a:rPr lang="en-US"/>
            <a:t>: 25 mCi/source, to 200 mCi</a:t>
          </a:r>
        </a:p>
      </dgm:t>
    </dgm:pt>
    <dgm:pt modelId="{51FA14E0-E2DC-436F-9E65-57C82D7D3DAE}" type="parTrans" cxnId="{F6CB70A0-B7CA-4EA4-BDF1-4A32BE84ADCE}">
      <dgm:prSet/>
      <dgm:spPr/>
      <dgm:t>
        <a:bodyPr/>
        <a:lstStyle/>
        <a:p>
          <a:endParaRPr lang="en-US"/>
        </a:p>
      </dgm:t>
    </dgm:pt>
    <dgm:pt modelId="{2852A326-1EDD-4276-9733-36733F8BD282}" type="sibTrans" cxnId="{F6CB70A0-B7CA-4EA4-BDF1-4A32BE84ADCE}">
      <dgm:prSet/>
      <dgm:spPr/>
      <dgm:t>
        <a:bodyPr/>
        <a:lstStyle/>
        <a:p>
          <a:endParaRPr lang="en-US"/>
        </a:p>
      </dgm:t>
    </dgm:pt>
    <dgm:pt modelId="{5222444B-D129-4471-95BF-A1C23A951F9C}">
      <dgm:prSet/>
      <dgm:spPr/>
      <dgm:t>
        <a:bodyPr/>
        <a:lstStyle/>
        <a:p>
          <a:r>
            <a:rPr lang="en-US" b="1"/>
            <a:t>Temporary Template</a:t>
          </a:r>
          <a:r>
            <a:rPr lang="en-US"/>
            <a:t>: 3 mCi/seed, to 400 mCi</a:t>
          </a:r>
        </a:p>
      </dgm:t>
    </dgm:pt>
    <dgm:pt modelId="{A56D504F-692B-4BDF-8993-4537B4682072}" type="parTrans" cxnId="{8BF63A01-1359-473D-BBF0-6F330D7297C4}">
      <dgm:prSet/>
      <dgm:spPr/>
      <dgm:t>
        <a:bodyPr/>
        <a:lstStyle/>
        <a:p>
          <a:endParaRPr lang="en-US"/>
        </a:p>
      </dgm:t>
    </dgm:pt>
    <dgm:pt modelId="{60EBE021-975F-4F12-96C0-70955C3B583C}" type="sibTrans" cxnId="{8BF63A01-1359-473D-BBF0-6F330D7297C4}">
      <dgm:prSet/>
      <dgm:spPr/>
      <dgm:t>
        <a:bodyPr/>
        <a:lstStyle/>
        <a:p>
          <a:endParaRPr lang="en-US"/>
        </a:p>
      </dgm:t>
    </dgm:pt>
    <dgm:pt modelId="{FBBB9FF3-46CF-4271-99D4-71562C44A4B9}">
      <dgm:prSet/>
      <dgm:spPr/>
      <dgm:t>
        <a:bodyPr/>
        <a:lstStyle/>
        <a:p>
          <a:r>
            <a:rPr lang="en-US" b="1"/>
            <a:t>HDR</a:t>
          </a:r>
          <a:r>
            <a:rPr lang="en-US"/>
            <a:t>: 10 Ci</a:t>
          </a:r>
        </a:p>
      </dgm:t>
    </dgm:pt>
    <dgm:pt modelId="{966E7FAA-EA8F-40BB-BC05-28EDF0744072}" type="parTrans" cxnId="{3900AFF9-5F64-48A5-9163-31365D508606}">
      <dgm:prSet/>
      <dgm:spPr/>
      <dgm:t>
        <a:bodyPr/>
        <a:lstStyle/>
        <a:p>
          <a:endParaRPr lang="en-US"/>
        </a:p>
      </dgm:t>
    </dgm:pt>
    <dgm:pt modelId="{6A073DF1-8C1A-4E69-B08F-15D451870C36}" type="sibTrans" cxnId="{3900AFF9-5F64-48A5-9163-31365D508606}">
      <dgm:prSet/>
      <dgm:spPr/>
      <dgm:t>
        <a:bodyPr/>
        <a:lstStyle/>
        <a:p>
          <a:endParaRPr lang="en-US"/>
        </a:p>
      </dgm:t>
    </dgm:pt>
    <dgm:pt modelId="{BAFF74F5-85CB-41A3-B5CC-04B11C32E6DD}" type="pres">
      <dgm:prSet presAssocID="{ABCC4644-2BCA-44B1-B742-CE891AC97517}" presName="root" presStyleCnt="0">
        <dgm:presLayoutVars>
          <dgm:dir/>
          <dgm:resizeHandles val="exact"/>
        </dgm:presLayoutVars>
      </dgm:prSet>
      <dgm:spPr/>
    </dgm:pt>
    <dgm:pt modelId="{1D9B361B-3420-47F2-A572-27CF0024C309}" type="pres">
      <dgm:prSet presAssocID="{ABCC4644-2BCA-44B1-B742-CE891AC97517}" presName="container" presStyleCnt="0">
        <dgm:presLayoutVars>
          <dgm:dir/>
          <dgm:resizeHandles val="exact"/>
        </dgm:presLayoutVars>
      </dgm:prSet>
      <dgm:spPr/>
    </dgm:pt>
    <dgm:pt modelId="{B6CBE109-889B-485C-B07C-868B24A1E028}" type="pres">
      <dgm:prSet presAssocID="{9EA6EB46-B782-44C1-A9D1-06F59E0CDF1B}" presName="compNode" presStyleCnt="0"/>
      <dgm:spPr/>
    </dgm:pt>
    <dgm:pt modelId="{958BB17E-E442-41FC-9CCF-7D8916FDD37A}" type="pres">
      <dgm:prSet presAssocID="{9EA6EB46-B782-44C1-A9D1-06F59E0CDF1B}" presName="iconBgRect" presStyleLbl="bgShp" presStyleIdx="0" presStyleCnt="5"/>
      <dgm:spPr/>
    </dgm:pt>
    <dgm:pt modelId="{815D4E6C-BE4D-47EF-B380-6DC94C4EEFCD}" type="pres">
      <dgm:prSet presAssocID="{9EA6EB46-B782-44C1-A9D1-06F59E0CDF1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11AB0BE4-469E-43C4-9CB3-318278D0BF3B}" type="pres">
      <dgm:prSet presAssocID="{9EA6EB46-B782-44C1-A9D1-06F59E0CDF1B}" presName="spaceRect" presStyleCnt="0"/>
      <dgm:spPr/>
    </dgm:pt>
    <dgm:pt modelId="{0A8B489F-13DD-4946-89F1-064DFE110885}" type="pres">
      <dgm:prSet presAssocID="{9EA6EB46-B782-44C1-A9D1-06F59E0CDF1B}" presName="textRect" presStyleLbl="revTx" presStyleIdx="0" presStyleCnt="5">
        <dgm:presLayoutVars>
          <dgm:chMax val="1"/>
          <dgm:chPref val="1"/>
        </dgm:presLayoutVars>
      </dgm:prSet>
      <dgm:spPr/>
    </dgm:pt>
    <dgm:pt modelId="{789FCB25-1458-4D9B-B550-F8D40F9C6A87}" type="pres">
      <dgm:prSet presAssocID="{FD2D1B20-FB02-4A65-B64E-072E5583FBEB}" presName="sibTrans" presStyleLbl="sibTrans2D1" presStyleIdx="0" presStyleCnt="0"/>
      <dgm:spPr/>
    </dgm:pt>
    <dgm:pt modelId="{A2D744C5-1329-4789-8629-57AFCFE70A8F}" type="pres">
      <dgm:prSet presAssocID="{0FCD47B7-1918-4A69-959E-0BE5F6C0507A}" presName="compNode" presStyleCnt="0"/>
      <dgm:spPr/>
    </dgm:pt>
    <dgm:pt modelId="{6D923DBF-7473-4C3A-8393-27C51EAD33D5}" type="pres">
      <dgm:prSet presAssocID="{0FCD47B7-1918-4A69-959E-0BE5F6C0507A}" presName="iconBgRect" presStyleLbl="bgShp" presStyleIdx="1" presStyleCnt="5"/>
      <dgm:spPr/>
    </dgm:pt>
    <dgm:pt modelId="{BBA48BC6-F9BA-471A-B924-437BC434FD6B}" type="pres">
      <dgm:prSet presAssocID="{0FCD47B7-1918-4A69-959E-0BE5F6C0507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C05661D5-A465-4764-8C5D-F570F4D365C2}" type="pres">
      <dgm:prSet presAssocID="{0FCD47B7-1918-4A69-959E-0BE5F6C0507A}" presName="spaceRect" presStyleCnt="0"/>
      <dgm:spPr/>
    </dgm:pt>
    <dgm:pt modelId="{B6AB8D5E-6FF8-4BDF-8945-BC687FCB19BF}" type="pres">
      <dgm:prSet presAssocID="{0FCD47B7-1918-4A69-959E-0BE5F6C0507A}" presName="textRect" presStyleLbl="revTx" presStyleIdx="1" presStyleCnt="5">
        <dgm:presLayoutVars>
          <dgm:chMax val="1"/>
          <dgm:chPref val="1"/>
        </dgm:presLayoutVars>
      </dgm:prSet>
      <dgm:spPr/>
    </dgm:pt>
    <dgm:pt modelId="{9D513E5A-A61C-4AC8-89A8-3DED6433DBC7}" type="pres">
      <dgm:prSet presAssocID="{83C995D5-BED6-42B8-B490-8EB67ABD3B78}" presName="sibTrans" presStyleLbl="sibTrans2D1" presStyleIdx="0" presStyleCnt="0"/>
      <dgm:spPr/>
    </dgm:pt>
    <dgm:pt modelId="{ABDCE8C3-A889-42F1-8CEE-7CEC8094C4E2}" type="pres">
      <dgm:prSet presAssocID="{AC0308D9-891C-46B3-9015-F5B5CC70D1D3}" presName="compNode" presStyleCnt="0"/>
      <dgm:spPr/>
    </dgm:pt>
    <dgm:pt modelId="{983A4D41-4F17-4C90-B9D1-D15EC2179003}" type="pres">
      <dgm:prSet presAssocID="{AC0308D9-891C-46B3-9015-F5B5CC70D1D3}" presName="iconBgRect" presStyleLbl="bgShp" presStyleIdx="2" presStyleCnt="5"/>
      <dgm:spPr/>
    </dgm:pt>
    <dgm:pt modelId="{8CB1E66E-E8DB-4A40-A26D-400E2A691EE0}" type="pres">
      <dgm:prSet presAssocID="{AC0308D9-891C-46B3-9015-F5B5CC70D1D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0394C955-AF85-4034-AE3F-2A6C26C76AEC}" type="pres">
      <dgm:prSet presAssocID="{AC0308D9-891C-46B3-9015-F5B5CC70D1D3}" presName="spaceRect" presStyleCnt="0"/>
      <dgm:spPr/>
    </dgm:pt>
    <dgm:pt modelId="{3F6AE3C1-D075-4D22-8397-6A66324BCBCC}" type="pres">
      <dgm:prSet presAssocID="{AC0308D9-891C-46B3-9015-F5B5CC70D1D3}" presName="textRect" presStyleLbl="revTx" presStyleIdx="2" presStyleCnt="5">
        <dgm:presLayoutVars>
          <dgm:chMax val="1"/>
          <dgm:chPref val="1"/>
        </dgm:presLayoutVars>
      </dgm:prSet>
      <dgm:spPr/>
    </dgm:pt>
    <dgm:pt modelId="{84BA53AC-8FD4-4CE1-9B50-0AF948302ACC}" type="pres">
      <dgm:prSet presAssocID="{2852A326-1EDD-4276-9733-36733F8BD282}" presName="sibTrans" presStyleLbl="sibTrans2D1" presStyleIdx="0" presStyleCnt="0"/>
      <dgm:spPr/>
    </dgm:pt>
    <dgm:pt modelId="{E1F54FBC-187C-4D50-AADB-3CE09F2CBA21}" type="pres">
      <dgm:prSet presAssocID="{5222444B-D129-4471-95BF-A1C23A951F9C}" presName="compNode" presStyleCnt="0"/>
      <dgm:spPr/>
    </dgm:pt>
    <dgm:pt modelId="{26F8CD28-8431-4FA6-BE86-6785BADCBFE1}" type="pres">
      <dgm:prSet presAssocID="{5222444B-D129-4471-95BF-A1C23A951F9C}" presName="iconBgRect" presStyleLbl="bgShp" presStyleIdx="3" presStyleCnt="5"/>
      <dgm:spPr/>
    </dgm:pt>
    <dgm:pt modelId="{E4C57529-4E63-4EE2-8F3D-FC7857ABB4E6}" type="pres">
      <dgm:prSet presAssocID="{5222444B-D129-4471-95BF-A1C23A951F9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eds"/>
        </a:ext>
      </dgm:extLst>
    </dgm:pt>
    <dgm:pt modelId="{61D5F4FC-FACB-4FFC-AB55-27E07824D56A}" type="pres">
      <dgm:prSet presAssocID="{5222444B-D129-4471-95BF-A1C23A951F9C}" presName="spaceRect" presStyleCnt="0"/>
      <dgm:spPr/>
    </dgm:pt>
    <dgm:pt modelId="{A4906542-DA64-4E80-8392-582A4F5C0A3E}" type="pres">
      <dgm:prSet presAssocID="{5222444B-D129-4471-95BF-A1C23A951F9C}" presName="textRect" presStyleLbl="revTx" presStyleIdx="3" presStyleCnt="5">
        <dgm:presLayoutVars>
          <dgm:chMax val="1"/>
          <dgm:chPref val="1"/>
        </dgm:presLayoutVars>
      </dgm:prSet>
      <dgm:spPr/>
    </dgm:pt>
    <dgm:pt modelId="{27ACEE5C-13D3-467B-B645-9A6475DD869E}" type="pres">
      <dgm:prSet presAssocID="{60EBE021-975F-4F12-96C0-70955C3B583C}" presName="sibTrans" presStyleLbl="sibTrans2D1" presStyleIdx="0" presStyleCnt="0"/>
      <dgm:spPr/>
    </dgm:pt>
    <dgm:pt modelId="{FE9A812C-3AAB-4179-B510-55051A76A799}" type="pres">
      <dgm:prSet presAssocID="{FBBB9FF3-46CF-4271-99D4-71562C44A4B9}" presName="compNode" presStyleCnt="0"/>
      <dgm:spPr/>
    </dgm:pt>
    <dgm:pt modelId="{171C05F6-C71F-4ACA-9A26-201FA13E22D1}" type="pres">
      <dgm:prSet presAssocID="{FBBB9FF3-46CF-4271-99D4-71562C44A4B9}" presName="iconBgRect" presStyleLbl="bgShp" presStyleIdx="4" presStyleCnt="5"/>
      <dgm:spPr/>
    </dgm:pt>
    <dgm:pt modelId="{BFBD9F53-BB8F-4651-8699-F8065B1FB290}" type="pres">
      <dgm:prSet presAssocID="{FBBB9FF3-46CF-4271-99D4-71562C44A4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2AE15E1-A7B5-41B5-A7AB-456745E44B7F}" type="pres">
      <dgm:prSet presAssocID="{FBBB9FF3-46CF-4271-99D4-71562C44A4B9}" presName="spaceRect" presStyleCnt="0"/>
      <dgm:spPr/>
    </dgm:pt>
    <dgm:pt modelId="{F18F26CD-72F4-4B21-92B4-FE43E87B713C}" type="pres">
      <dgm:prSet presAssocID="{FBBB9FF3-46CF-4271-99D4-71562C44A4B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BF63A01-1359-473D-BBF0-6F330D7297C4}" srcId="{ABCC4644-2BCA-44B1-B742-CE891AC97517}" destId="{5222444B-D129-4471-95BF-A1C23A951F9C}" srcOrd="3" destOrd="0" parTransId="{A56D504F-692B-4BDF-8993-4537B4682072}" sibTransId="{60EBE021-975F-4F12-96C0-70955C3B583C}"/>
    <dgm:cxn modelId="{BA6CC21E-7142-4520-802A-C7B671620145}" type="presOf" srcId="{AC0308D9-891C-46B3-9015-F5B5CC70D1D3}" destId="{3F6AE3C1-D075-4D22-8397-6A66324BCBCC}" srcOrd="0" destOrd="0" presId="urn:microsoft.com/office/officeart/2018/2/layout/IconCircleList"/>
    <dgm:cxn modelId="{EB320B26-ABE3-429E-A897-AF9F88F9D377}" srcId="{ABCC4644-2BCA-44B1-B742-CE891AC97517}" destId="{0FCD47B7-1918-4A69-959E-0BE5F6C0507A}" srcOrd="1" destOrd="0" parTransId="{3BE2E828-F3BA-4848-BE4D-DD914A8FE975}" sibTransId="{83C995D5-BED6-42B8-B490-8EB67ABD3B78}"/>
    <dgm:cxn modelId="{A67A2826-A33D-46D9-8139-07E5E9616F00}" type="presOf" srcId="{2852A326-1EDD-4276-9733-36733F8BD282}" destId="{84BA53AC-8FD4-4CE1-9B50-0AF948302ACC}" srcOrd="0" destOrd="0" presId="urn:microsoft.com/office/officeart/2018/2/layout/IconCircleList"/>
    <dgm:cxn modelId="{BDD5E236-1DF8-409B-86EF-8B7FADF8CEF4}" type="presOf" srcId="{FBBB9FF3-46CF-4271-99D4-71562C44A4B9}" destId="{F18F26CD-72F4-4B21-92B4-FE43E87B713C}" srcOrd="0" destOrd="0" presId="urn:microsoft.com/office/officeart/2018/2/layout/IconCircleList"/>
    <dgm:cxn modelId="{F835F93F-891B-4D04-A0B3-8C4DB8077405}" type="presOf" srcId="{9EA6EB46-B782-44C1-A9D1-06F59E0CDF1B}" destId="{0A8B489F-13DD-4946-89F1-064DFE110885}" srcOrd="0" destOrd="0" presId="urn:microsoft.com/office/officeart/2018/2/layout/IconCircleList"/>
    <dgm:cxn modelId="{A8EADE67-4FC7-4E67-87F3-25BE513761C1}" type="presOf" srcId="{83C995D5-BED6-42B8-B490-8EB67ABD3B78}" destId="{9D513E5A-A61C-4AC8-89A8-3DED6433DBC7}" srcOrd="0" destOrd="0" presId="urn:microsoft.com/office/officeart/2018/2/layout/IconCircleList"/>
    <dgm:cxn modelId="{B9E3D27B-1295-4CD7-BDEF-980FB3387CB0}" type="presOf" srcId="{60EBE021-975F-4F12-96C0-70955C3B583C}" destId="{27ACEE5C-13D3-467B-B645-9A6475DD869E}" srcOrd="0" destOrd="0" presId="urn:microsoft.com/office/officeart/2018/2/layout/IconCircleList"/>
    <dgm:cxn modelId="{F6CB70A0-B7CA-4EA4-BDF1-4A32BE84ADCE}" srcId="{ABCC4644-2BCA-44B1-B742-CE891AC97517}" destId="{AC0308D9-891C-46B3-9015-F5B5CC70D1D3}" srcOrd="2" destOrd="0" parTransId="{51FA14E0-E2DC-436F-9E65-57C82D7D3DAE}" sibTransId="{2852A326-1EDD-4276-9733-36733F8BD282}"/>
    <dgm:cxn modelId="{6D962AA4-563E-46BB-A7DA-8D9D6602D660}" srcId="{ABCC4644-2BCA-44B1-B742-CE891AC97517}" destId="{9EA6EB46-B782-44C1-A9D1-06F59E0CDF1B}" srcOrd="0" destOrd="0" parTransId="{4A2C6D97-DE7B-4901-8F00-6730A15CED6B}" sibTransId="{FD2D1B20-FB02-4A65-B64E-072E5583FBEB}"/>
    <dgm:cxn modelId="{10ED95A6-ECF9-4821-B530-B12693F4A9F5}" type="presOf" srcId="{ABCC4644-2BCA-44B1-B742-CE891AC97517}" destId="{BAFF74F5-85CB-41A3-B5CC-04B11C32E6DD}" srcOrd="0" destOrd="0" presId="urn:microsoft.com/office/officeart/2018/2/layout/IconCircleList"/>
    <dgm:cxn modelId="{B8D635CC-8F52-4542-B8FA-711C9ECE13EB}" type="presOf" srcId="{0FCD47B7-1918-4A69-959E-0BE5F6C0507A}" destId="{B6AB8D5E-6FF8-4BDF-8945-BC687FCB19BF}" srcOrd="0" destOrd="0" presId="urn:microsoft.com/office/officeart/2018/2/layout/IconCircleList"/>
    <dgm:cxn modelId="{0BB2ACD1-48F8-4297-B07E-3D9B879898A9}" type="presOf" srcId="{FD2D1B20-FB02-4A65-B64E-072E5583FBEB}" destId="{789FCB25-1458-4D9B-B550-F8D40F9C6A87}" srcOrd="0" destOrd="0" presId="urn:microsoft.com/office/officeart/2018/2/layout/IconCircleList"/>
    <dgm:cxn modelId="{B1CD4AEE-FC8A-4AD6-93EB-C2F64D82A1FA}" type="presOf" srcId="{5222444B-D129-4471-95BF-A1C23A951F9C}" destId="{A4906542-DA64-4E80-8392-582A4F5C0A3E}" srcOrd="0" destOrd="0" presId="urn:microsoft.com/office/officeart/2018/2/layout/IconCircleList"/>
    <dgm:cxn modelId="{3900AFF9-5F64-48A5-9163-31365D508606}" srcId="{ABCC4644-2BCA-44B1-B742-CE891AC97517}" destId="{FBBB9FF3-46CF-4271-99D4-71562C44A4B9}" srcOrd="4" destOrd="0" parTransId="{966E7FAA-EA8F-40BB-BC05-28EDF0744072}" sibTransId="{6A073DF1-8C1A-4E69-B08F-15D451870C36}"/>
    <dgm:cxn modelId="{A66C4146-59D5-4DE2-B1AB-40C648B2A9AC}" type="presParOf" srcId="{BAFF74F5-85CB-41A3-B5CC-04B11C32E6DD}" destId="{1D9B361B-3420-47F2-A572-27CF0024C309}" srcOrd="0" destOrd="0" presId="urn:microsoft.com/office/officeart/2018/2/layout/IconCircleList"/>
    <dgm:cxn modelId="{616F2AA7-5977-4F56-89A6-F1244E7250C5}" type="presParOf" srcId="{1D9B361B-3420-47F2-A572-27CF0024C309}" destId="{B6CBE109-889B-485C-B07C-868B24A1E028}" srcOrd="0" destOrd="0" presId="urn:microsoft.com/office/officeart/2018/2/layout/IconCircleList"/>
    <dgm:cxn modelId="{D2C249B0-6624-4359-B63A-E72BCFB3941C}" type="presParOf" srcId="{B6CBE109-889B-485C-B07C-868B24A1E028}" destId="{958BB17E-E442-41FC-9CCF-7D8916FDD37A}" srcOrd="0" destOrd="0" presId="urn:microsoft.com/office/officeart/2018/2/layout/IconCircleList"/>
    <dgm:cxn modelId="{4D2B1E15-8D2E-45B8-83C7-283B2FF28DEE}" type="presParOf" srcId="{B6CBE109-889B-485C-B07C-868B24A1E028}" destId="{815D4E6C-BE4D-47EF-B380-6DC94C4EEFCD}" srcOrd="1" destOrd="0" presId="urn:microsoft.com/office/officeart/2018/2/layout/IconCircleList"/>
    <dgm:cxn modelId="{CFD59BF5-65E3-44C2-8E05-4EDEA55A79B7}" type="presParOf" srcId="{B6CBE109-889B-485C-B07C-868B24A1E028}" destId="{11AB0BE4-469E-43C4-9CB3-318278D0BF3B}" srcOrd="2" destOrd="0" presId="urn:microsoft.com/office/officeart/2018/2/layout/IconCircleList"/>
    <dgm:cxn modelId="{88C568C8-63B6-4A74-A603-A128E5414422}" type="presParOf" srcId="{B6CBE109-889B-485C-B07C-868B24A1E028}" destId="{0A8B489F-13DD-4946-89F1-064DFE110885}" srcOrd="3" destOrd="0" presId="urn:microsoft.com/office/officeart/2018/2/layout/IconCircleList"/>
    <dgm:cxn modelId="{F10D2601-2637-48B2-B96F-B461153DCB40}" type="presParOf" srcId="{1D9B361B-3420-47F2-A572-27CF0024C309}" destId="{789FCB25-1458-4D9B-B550-F8D40F9C6A87}" srcOrd="1" destOrd="0" presId="urn:microsoft.com/office/officeart/2018/2/layout/IconCircleList"/>
    <dgm:cxn modelId="{5C166D95-174A-4A9C-A08B-EF26C9742221}" type="presParOf" srcId="{1D9B361B-3420-47F2-A572-27CF0024C309}" destId="{A2D744C5-1329-4789-8629-57AFCFE70A8F}" srcOrd="2" destOrd="0" presId="urn:microsoft.com/office/officeart/2018/2/layout/IconCircleList"/>
    <dgm:cxn modelId="{CD785909-AEE5-45ED-952E-E7DD4A7FD63D}" type="presParOf" srcId="{A2D744C5-1329-4789-8629-57AFCFE70A8F}" destId="{6D923DBF-7473-4C3A-8393-27C51EAD33D5}" srcOrd="0" destOrd="0" presId="urn:microsoft.com/office/officeart/2018/2/layout/IconCircleList"/>
    <dgm:cxn modelId="{AF317468-A128-45FA-B610-0461A4EAD96B}" type="presParOf" srcId="{A2D744C5-1329-4789-8629-57AFCFE70A8F}" destId="{BBA48BC6-F9BA-471A-B924-437BC434FD6B}" srcOrd="1" destOrd="0" presId="urn:microsoft.com/office/officeart/2018/2/layout/IconCircleList"/>
    <dgm:cxn modelId="{215B5161-77A9-4A20-8278-AA2C4EB86C0E}" type="presParOf" srcId="{A2D744C5-1329-4789-8629-57AFCFE70A8F}" destId="{C05661D5-A465-4764-8C5D-F570F4D365C2}" srcOrd="2" destOrd="0" presId="urn:microsoft.com/office/officeart/2018/2/layout/IconCircleList"/>
    <dgm:cxn modelId="{4DDC2F2D-4418-4096-9C6E-A8661F56C8D2}" type="presParOf" srcId="{A2D744C5-1329-4789-8629-57AFCFE70A8F}" destId="{B6AB8D5E-6FF8-4BDF-8945-BC687FCB19BF}" srcOrd="3" destOrd="0" presId="urn:microsoft.com/office/officeart/2018/2/layout/IconCircleList"/>
    <dgm:cxn modelId="{596BF1EF-3211-4D38-A331-D6E449C8196F}" type="presParOf" srcId="{1D9B361B-3420-47F2-A572-27CF0024C309}" destId="{9D513E5A-A61C-4AC8-89A8-3DED6433DBC7}" srcOrd="3" destOrd="0" presId="urn:microsoft.com/office/officeart/2018/2/layout/IconCircleList"/>
    <dgm:cxn modelId="{CCFB3C2A-C316-4E1D-B2A5-F379EC25DB11}" type="presParOf" srcId="{1D9B361B-3420-47F2-A572-27CF0024C309}" destId="{ABDCE8C3-A889-42F1-8CEE-7CEC8094C4E2}" srcOrd="4" destOrd="0" presId="urn:microsoft.com/office/officeart/2018/2/layout/IconCircleList"/>
    <dgm:cxn modelId="{C96BD471-0E25-4CCF-BF2C-FE1DBF897CBF}" type="presParOf" srcId="{ABDCE8C3-A889-42F1-8CEE-7CEC8094C4E2}" destId="{983A4D41-4F17-4C90-B9D1-D15EC2179003}" srcOrd="0" destOrd="0" presId="urn:microsoft.com/office/officeart/2018/2/layout/IconCircleList"/>
    <dgm:cxn modelId="{425563DC-D3C8-4480-86CB-961CF31DABBE}" type="presParOf" srcId="{ABDCE8C3-A889-42F1-8CEE-7CEC8094C4E2}" destId="{8CB1E66E-E8DB-4A40-A26D-400E2A691EE0}" srcOrd="1" destOrd="0" presId="urn:microsoft.com/office/officeart/2018/2/layout/IconCircleList"/>
    <dgm:cxn modelId="{74AD9ED8-C7A4-4311-AB79-B336ED003A38}" type="presParOf" srcId="{ABDCE8C3-A889-42F1-8CEE-7CEC8094C4E2}" destId="{0394C955-AF85-4034-AE3F-2A6C26C76AEC}" srcOrd="2" destOrd="0" presId="urn:microsoft.com/office/officeart/2018/2/layout/IconCircleList"/>
    <dgm:cxn modelId="{6B1B40F3-2CA7-46E9-A51C-894F5884106C}" type="presParOf" srcId="{ABDCE8C3-A889-42F1-8CEE-7CEC8094C4E2}" destId="{3F6AE3C1-D075-4D22-8397-6A66324BCBCC}" srcOrd="3" destOrd="0" presId="urn:microsoft.com/office/officeart/2018/2/layout/IconCircleList"/>
    <dgm:cxn modelId="{8EEC8DC0-44B4-418D-A2C9-4FCB5CCCEF3E}" type="presParOf" srcId="{1D9B361B-3420-47F2-A572-27CF0024C309}" destId="{84BA53AC-8FD4-4CE1-9B50-0AF948302ACC}" srcOrd="5" destOrd="0" presId="urn:microsoft.com/office/officeart/2018/2/layout/IconCircleList"/>
    <dgm:cxn modelId="{FBDD07F5-8CED-4B2F-9977-7458B7357712}" type="presParOf" srcId="{1D9B361B-3420-47F2-A572-27CF0024C309}" destId="{E1F54FBC-187C-4D50-AADB-3CE09F2CBA21}" srcOrd="6" destOrd="0" presId="urn:microsoft.com/office/officeart/2018/2/layout/IconCircleList"/>
    <dgm:cxn modelId="{0ED7DBA6-CD81-4F1E-ADC6-955CDEEE2285}" type="presParOf" srcId="{E1F54FBC-187C-4D50-AADB-3CE09F2CBA21}" destId="{26F8CD28-8431-4FA6-BE86-6785BADCBFE1}" srcOrd="0" destOrd="0" presId="urn:microsoft.com/office/officeart/2018/2/layout/IconCircleList"/>
    <dgm:cxn modelId="{BF45CDFC-8FDD-42D3-B876-4F447892A923}" type="presParOf" srcId="{E1F54FBC-187C-4D50-AADB-3CE09F2CBA21}" destId="{E4C57529-4E63-4EE2-8F3D-FC7857ABB4E6}" srcOrd="1" destOrd="0" presId="urn:microsoft.com/office/officeart/2018/2/layout/IconCircleList"/>
    <dgm:cxn modelId="{0B0C0D2E-480F-4001-9C06-88AF14725885}" type="presParOf" srcId="{E1F54FBC-187C-4D50-AADB-3CE09F2CBA21}" destId="{61D5F4FC-FACB-4FFC-AB55-27E07824D56A}" srcOrd="2" destOrd="0" presId="urn:microsoft.com/office/officeart/2018/2/layout/IconCircleList"/>
    <dgm:cxn modelId="{5B268707-E9D6-4C3D-910D-429367ADD829}" type="presParOf" srcId="{E1F54FBC-187C-4D50-AADB-3CE09F2CBA21}" destId="{A4906542-DA64-4E80-8392-582A4F5C0A3E}" srcOrd="3" destOrd="0" presId="urn:microsoft.com/office/officeart/2018/2/layout/IconCircleList"/>
    <dgm:cxn modelId="{6534FC1A-4135-4EFD-881B-194338014042}" type="presParOf" srcId="{1D9B361B-3420-47F2-A572-27CF0024C309}" destId="{27ACEE5C-13D3-467B-B645-9A6475DD869E}" srcOrd="7" destOrd="0" presId="urn:microsoft.com/office/officeart/2018/2/layout/IconCircleList"/>
    <dgm:cxn modelId="{53208A8B-BC23-4281-A882-B91F5F3AC98D}" type="presParOf" srcId="{1D9B361B-3420-47F2-A572-27CF0024C309}" destId="{FE9A812C-3AAB-4179-B510-55051A76A799}" srcOrd="8" destOrd="0" presId="urn:microsoft.com/office/officeart/2018/2/layout/IconCircleList"/>
    <dgm:cxn modelId="{423334EF-EED0-4F41-AF5A-9CA5838709F9}" type="presParOf" srcId="{FE9A812C-3AAB-4179-B510-55051A76A799}" destId="{171C05F6-C71F-4ACA-9A26-201FA13E22D1}" srcOrd="0" destOrd="0" presId="urn:microsoft.com/office/officeart/2018/2/layout/IconCircleList"/>
    <dgm:cxn modelId="{D4A4A091-02F0-40E1-9A7D-6C8EA4A326CE}" type="presParOf" srcId="{FE9A812C-3AAB-4179-B510-55051A76A799}" destId="{BFBD9F53-BB8F-4651-8699-F8065B1FB290}" srcOrd="1" destOrd="0" presId="urn:microsoft.com/office/officeart/2018/2/layout/IconCircleList"/>
    <dgm:cxn modelId="{A1304F17-9632-4BDF-A324-3F3C7F2643FD}" type="presParOf" srcId="{FE9A812C-3AAB-4179-B510-55051A76A799}" destId="{22AE15E1-A7B5-41B5-A7AB-456745E44B7F}" srcOrd="2" destOrd="0" presId="urn:microsoft.com/office/officeart/2018/2/layout/IconCircleList"/>
    <dgm:cxn modelId="{ECB38543-B1B5-4DDA-9047-D905A9A1DAF8}" type="presParOf" srcId="{FE9A812C-3AAB-4179-B510-55051A76A799}" destId="{F18F26CD-72F4-4B21-92B4-FE43E87B713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E14276-B9C6-4C98-9EAF-FAD34B6177D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6759DEFF-772A-4901-B54C-7E454DB54849}">
      <dgm:prSet/>
      <dgm:spPr/>
      <dgm:t>
        <a:bodyPr/>
        <a:lstStyle/>
        <a:p>
          <a:r>
            <a:rPr lang="en-US" i="1" dirty="0"/>
            <a:t>Needles</a:t>
          </a:r>
        </a:p>
      </dgm:t>
    </dgm:pt>
    <dgm:pt modelId="{EFC65AF9-E4F4-4AC2-9A6A-4DEB0AA5FA48}" type="parTrans" cxnId="{C09C2CBA-EF83-460D-AEF9-60FA93E3319C}">
      <dgm:prSet/>
      <dgm:spPr/>
      <dgm:t>
        <a:bodyPr/>
        <a:lstStyle/>
        <a:p>
          <a:endParaRPr lang="en-US"/>
        </a:p>
      </dgm:t>
    </dgm:pt>
    <dgm:pt modelId="{DE1BA903-F96E-4ECE-8104-7BA6E45488D9}" type="sibTrans" cxnId="{C09C2CBA-EF83-460D-AEF9-60FA93E3319C}">
      <dgm:prSet/>
      <dgm:spPr/>
      <dgm:t>
        <a:bodyPr/>
        <a:lstStyle/>
        <a:p>
          <a:endParaRPr lang="en-US"/>
        </a:p>
      </dgm:t>
    </dgm:pt>
    <dgm:pt modelId="{76526183-8359-41A0-9A24-B23E659D3A7C}">
      <dgm:prSet/>
      <dgm:spPr/>
      <dgm:t>
        <a:bodyPr/>
        <a:lstStyle/>
        <a:p>
          <a:r>
            <a:rPr lang="en-US" i="1" dirty="0"/>
            <a:t>Tubes</a:t>
          </a:r>
        </a:p>
      </dgm:t>
    </dgm:pt>
    <dgm:pt modelId="{6B419DEB-D3FC-4F70-8C6E-94B31BDFC98A}" type="parTrans" cxnId="{B99213D1-3C5F-4059-A0B7-CAA1BE8DE972}">
      <dgm:prSet/>
      <dgm:spPr/>
      <dgm:t>
        <a:bodyPr/>
        <a:lstStyle/>
        <a:p>
          <a:endParaRPr lang="en-US"/>
        </a:p>
      </dgm:t>
    </dgm:pt>
    <dgm:pt modelId="{ED4FE5CF-A638-4D3B-AB91-FE94E0E020F2}" type="sibTrans" cxnId="{B99213D1-3C5F-4059-A0B7-CAA1BE8DE972}">
      <dgm:prSet/>
      <dgm:spPr/>
      <dgm:t>
        <a:bodyPr/>
        <a:lstStyle/>
        <a:p>
          <a:endParaRPr lang="en-US"/>
        </a:p>
      </dgm:t>
    </dgm:pt>
    <dgm:pt modelId="{016944FC-7D09-404B-B0F0-D54966422222}">
      <dgm:prSet/>
      <dgm:spPr/>
      <dgm:t>
        <a:bodyPr/>
        <a:lstStyle/>
        <a:p>
          <a:r>
            <a:rPr lang="en-US" i="1" dirty="0"/>
            <a:t>Wire</a:t>
          </a:r>
        </a:p>
      </dgm:t>
    </dgm:pt>
    <dgm:pt modelId="{84089A41-29AE-4B9D-BEF9-D02CC1853F50}" type="parTrans" cxnId="{DC1F290E-332F-46EE-9687-57B7F548D4F5}">
      <dgm:prSet/>
      <dgm:spPr/>
      <dgm:t>
        <a:bodyPr/>
        <a:lstStyle/>
        <a:p>
          <a:endParaRPr lang="en-US"/>
        </a:p>
      </dgm:t>
    </dgm:pt>
    <dgm:pt modelId="{28EC5456-1668-45BF-971D-0974433CA79D}" type="sibTrans" cxnId="{DC1F290E-332F-46EE-9687-57B7F548D4F5}">
      <dgm:prSet/>
      <dgm:spPr/>
      <dgm:t>
        <a:bodyPr/>
        <a:lstStyle/>
        <a:p>
          <a:endParaRPr lang="en-US"/>
        </a:p>
      </dgm:t>
    </dgm:pt>
    <dgm:pt modelId="{8DAB8280-595E-43A7-8EA5-9C708FCC5373}">
      <dgm:prSet/>
      <dgm:spPr/>
      <dgm:t>
        <a:bodyPr/>
        <a:lstStyle/>
        <a:p>
          <a:r>
            <a:rPr lang="en-US" b="1" dirty="0"/>
            <a:t>Seeds</a:t>
          </a:r>
        </a:p>
      </dgm:t>
    </dgm:pt>
    <dgm:pt modelId="{74B757E6-4BF2-4997-8844-4DAF0F4D747A}" type="parTrans" cxnId="{D848A998-2657-4203-BC95-15C235FF1BD7}">
      <dgm:prSet/>
      <dgm:spPr/>
      <dgm:t>
        <a:bodyPr/>
        <a:lstStyle/>
        <a:p>
          <a:endParaRPr lang="en-US"/>
        </a:p>
      </dgm:t>
    </dgm:pt>
    <dgm:pt modelId="{0A3ABD33-E272-4DB1-B5CF-E612CB76AB55}" type="sibTrans" cxnId="{D848A998-2657-4203-BC95-15C235FF1BD7}">
      <dgm:prSet/>
      <dgm:spPr/>
      <dgm:t>
        <a:bodyPr/>
        <a:lstStyle/>
        <a:p>
          <a:endParaRPr lang="en-US"/>
        </a:p>
      </dgm:t>
    </dgm:pt>
    <dgm:pt modelId="{B2396F0C-BA9F-4A60-8F74-DE3B154E7F34}">
      <dgm:prSet/>
      <dgm:spPr/>
      <dgm:t>
        <a:bodyPr/>
        <a:lstStyle/>
        <a:p>
          <a:r>
            <a:rPr lang="en-US"/>
            <a:t>Ribbons</a:t>
          </a:r>
        </a:p>
      </dgm:t>
    </dgm:pt>
    <dgm:pt modelId="{2E5C0190-9E4C-4D76-8364-99B8653E6CB9}" type="parTrans" cxnId="{E1F64F6A-CF51-4CD8-AFFE-07B9A3EF1F80}">
      <dgm:prSet/>
      <dgm:spPr/>
      <dgm:t>
        <a:bodyPr/>
        <a:lstStyle/>
        <a:p>
          <a:endParaRPr lang="en-US"/>
        </a:p>
      </dgm:t>
    </dgm:pt>
    <dgm:pt modelId="{FE4E8C79-8358-415C-8048-63A7DD81FA3D}" type="sibTrans" cxnId="{E1F64F6A-CF51-4CD8-AFFE-07B9A3EF1F80}">
      <dgm:prSet/>
      <dgm:spPr/>
      <dgm:t>
        <a:bodyPr/>
        <a:lstStyle/>
        <a:p>
          <a:endParaRPr lang="en-US"/>
        </a:p>
      </dgm:t>
    </dgm:pt>
    <dgm:pt modelId="{80E53C86-EFD2-4506-A9ED-1B50039A8764}">
      <dgm:prSet/>
      <dgm:spPr/>
      <dgm:t>
        <a:bodyPr/>
        <a:lstStyle/>
        <a:p>
          <a:r>
            <a:rPr lang="en-US" i="1" dirty="0"/>
            <a:t>Plaques</a:t>
          </a:r>
        </a:p>
      </dgm:t>
    </dgm:pt>
    <dgm:pt modelId="{E75B50B5-A6CD-4E77-9268-3841E97D2569}" type="parTrans" cxnId="{2ACEF523-A46B-42C4-A5C6-A5C1E169D701}">
      <dgm:prSet/>
      <dgm:spPr/>
      <dgm:t>
        <a:bodyPr/>
        <a:lstStyle/>
        <a:p>
          <a:endParaRPr lang="en-US"/>
        </a:p>
      </dgm:t>
    </dgm:pt>
    <dgm:pt modelId="{1C0B5A2C-D942-4699-8366-1C14E0A21B75}" type="sibTrans" cxnId="{2ACEF523-A46B-42C4-A5C6-A5C1E169D701}">
      <dgm:prSet/>
      <dgm:spPr/>
      <dgm:t>
        <a:bodyPr/>
        <a:lstStyle/>
        <a:p>
          <a:endParaRPr lang="en-US"/>
        </a:p>
      </dgm:t>
    </dgm:pt>
    <dgm:pt modelId="{6EE128E5-AB4D-4670-84E0-5D2DF5DA0D65}">
      <dgm:prSet/>
      <dgm:spPr/>
      <dgm:t>
        <a:bodyPr/>
        <a:lstStyle/>
        <a:p>
          <a:r>
            <a:rPr lang="en-US"/>
            <a:t>Pellets</a:t>
          </a:r>
        </a:p>
      </dgm:t>
    </dgm:pt>
    <dgm:pt modelId="{C91FE835-A1C5-4E8F-8C5A-BA304A68806E}" type="parTrans" cxnId="{1A0A1CB5-54F6-4788-BBAF-CCAF54AEB177}">
      <dgm:prSet/>
      <dgm:spPr/>
      <dgm:t>
        <a:bodyPr/>
        <a:lstStyle/>
        <a:p>
          <a:endParaRPr lang="en-US"/>
        </a:p>
      </dgm:t>
    </dgm:pt>
    <dgm:pt modelId="{E51A2558-3D27-4825-8822-626E74A58DC7}" type="sibTrans" cxnId="{1A0A1CB5-54F6-4788-BBAF-CCAF54AEB177}">
      <dgm:prSet/>
      <dgm:spPr/>
      <dgm:t>
        <a:bodyPr/>
        <a:lstStyle/>
        <a:p>
          <a:endParaRPr lang="en-US"/>
        </a:p>
      </dgm:t>
    </dgm:pt>
    <dgm:pt modelId="{1A71CE2F-019A-451D-8B24-94CB96950DDF}">
      <dgm:prSet/>
      <dgm:spPr/>
      <dgm:t>
        <a:bodyPr/>
        <a:lstStyle/>
        <a:p>
          <a:r>
            <a:rPr lang="en-US" b="1" dirty="0"/>
            <a:t>Cable-mounted</a:t>
          </a:r>
        </a:p>
      </dgm:t>
    </dgm:pt>
    <dgm:pt modelId="{991CB3DF-06F9-4B15-93EF-FF2AFC622965}" type="parTrans" cxnId="{6DD4A8BC-FF9B-45F7-B0ED-E94AF97A1E44}">
      <dgm:prSet/>
      <dgm:spPr/>
      <dgm:t>
        <a:bodyPr/>
        <a:lstStyle/>
        <a:p>
          <a:endParaRPr lang="en-US"/>
        </a:p>
      </dgm:t>
    </dgm:pt>
    <dgm:pt modelId="{93DDB3B7-7AC3-4FCB-95E3-82C398C34710}" type="sibTrans" cxnId="{6DD4A8BC-FF9B-45F7-B0ED-E94AF97A1E44}">
      <dgm:prSet/>
      <dgm:spPr/>
      <dgm:t>
        <a:bodyPr/>
        <a:lstStyle/>
        <a:p>
          <a:endParaRPr lang="en-US"/>
        </a:p>
      </dgm:t>
    </dgm:pt>
    <dgm:pt modelId="{1AD29A9F-0FBA-49A0-BE75-3ED6E9793AE5}" type="pres">
      <dgm:prSet presAssocID="{A1E14276-B9C6-4C98-9EAF-FAD34B6177DD}" presName="diagram" presStyleCnt="0">
        <dgm:presLayoutVars>
          <dgm:dir/>
          <dgm:resizeHandles val="exact"/>
        </dgm:presLayoutVars>
      </dgm:prSet>
      <dgm:spPr/>
    </dgm:pt>
    <dgm:pt modelId="{3BE3CFDE-874B-4D0E-AA89-993124A741EC}" type="pres">
      <dgm:prSet presAssocID="{6759DEFF-772A-4901-B54C-7E454DB54849}" presName="node" presStyleLbl="node1" presStyleIdx="0" presStyleCnt="8">
        <dgm:presLayoutVars>
          <dgm:bulletEnabled val="1"/>
        </dgm:presLayoutVars>
      </dgm:prSet>
      <dgm:spPr/>
    </dgm:pt>
    <dgm:pt modelId="{62C30CEC-0FEA-471A-814B-5864D3D846DB}" type="pres">
      <dgm:prSet presAssocID="{DE1BA903-F96E-4ECE-8104-7BA6E45488D9}" presName="sibTrans" presStyleCnt="0"/>
      <dgm:spPr/>
    </dgm:pt>
    <dgm:pt modelId="{9319A12B-92D7-423A-895F-C60A0070D68E}" type="pres">
      <dgm:prSet presAssocID="{76526183-8359-41A0-9A24-B23E659D3A7C}" presName="node" presStyleLbl="node1" presStyleIdx="1" presStyleCnt="8">
        <dgm:presLayoutVars>
          <dgm:bulletEnabled val="1"/>
        </dgm:presLayoutVars>
      </dgm:prSet>
      <dgm:spPr/>
    </dgm:pt>
    <dgm:pt modelId="{4D39021A-A6F7-4AD8-A727-1ED58C0B0BFB}" type="pres">
      <dgm:prSet presAssocID="{ED4FE5CF-A638-4D3B-AB91-FE94E0E020F2}" presName="sibTrans" presStyleCnt="0"/>
      <dgm:spPr/>
    </dgm:pt>
    <dgm:pt modelId="{7E162905-1518-4EB0-99C3-2987C2BD7DA8}" type="pres">
      <dgm:prSet presAssocID="{016944FC-7D09-404B-B0F0-D54966422222}" presName="node" presStyleLbl="node1" presStyleIdx="2" presStyleCnt="8">
        <dgm:presLayoutVars>
          <dgm:bulletEnabled val="1"/>
        </dgm:presLayoutVars>
      </dgm:prSet>
      <dgm:spPr/>
    </dgm:pt>
    <dgm:pt modelId="{D3880FB2-DD89-46B2-A57D-0C2FF66FF5C4}" type="pres">
      <dgm:prSet presAssocID="{28EC5456-1668-45BF-971D-0974433CA79D}" presName="sibTrans" presStyleCnt="0"/>
      <dgm:spPr/>
    </dgm:pt>
    <dgm:pt modelId="{3251B747-7485-47FF-BFCF-6C4988FCFD93}" type="pres">
      <dgm:prSet presAssocID="{8DAB8280-595E-43A7-8EA5-9C708FCC5373}" presName="node" presStyleLbl="node1" presStyleIdx="3" presStyleCnt="8">
        <dgm:presLayoutVars>
          <dgm:bulletEnabled val="1"/>
        </dgm:presLayoutVars>
      </dgm:prSet>
      <dgm:spPr/>
    </dgm:pt>
    <dgm:pt modelId="{3327FEDB-644A-4D80-95F0-554202219982}" type="pres">
      <dgm:prSet presAssocID="{0A3ABD33-E272-4DB1-B5CF-E612CB76AB55}" presName="sibTrans" presStyleCnt="0"/>
      <dgm:spPr/>
    </dgm:pt>
    <dgm:pt modelId="{2EAB4904-0249-47AD-8F83-2352858F0B0E}" type="pres">
      <dgm:prSet presAssocID="{B2396F0C-BA9F-4A60-8F74-DE3B154E7F34}" presName="node" presStyleLbl="node1" presStyleIdx="4" presStyleCnt="8">
        <dgm:presLayoutVars>
          <dgm:bulletEnabled val="1"/>
        </dgm:presLayoutVars>
      </dgm:prSet>
      <dgm:spPr/>
    </dgm:pt>
    <dgm:pt modelId="{619A3696-3EA3-43E5-BFAC-509D73076318}" type="pres">
      <dgm:prSet presAssocID="{FE4E8C79-8358-415C-8048-63A7DD81FA3D}" presName="sibTrans" presStyleCnt="0"/>
      <dgm:spPr/>
    </dgm:pt>
    <dgm:pt modelId="{F7B201BF-F3F6-4E2E-9FFA-0D7C36FB731A}" type="pres">
      <dgm:prSet presAssocID="{80E53C86-EFD2-4506-A9ED-1B50039A8764}" presName="node" presStyleLbl="node1" presStyleIdx="5" presStyleCnt="8">
        <dgm:presLayoutVars>
          <dgm:bulletEnabled val="1"/>
        </dgm:presLayoutVars>
      </dgm:prSet>
      <dgm:spPr/>
    </dgm:pt>
    <dgm:pt modelId="{EE208FF2-70E1-4276-8F53-7E15700938EF}" type="pres">
      <dgm:prSet presAssocID="{1C0B5A2C-D942-4699-8366-1C14E0A21B75}" presName="sibTrans" presStyleCnt="0"/>
      <dgm:spPr/>
    </dgm:pt>
    <dgm:pt modelId="{FDD10353-CA64-429C-AC67-3BFEDFDFC2D6}" type="pres">
      <dgm:prSet presAssocID="{6EE128E5-AB4D-4670-84E0-5D2DF5DA0D65}" presName="node" presStyleLbl="node1" presStyleIdx="6" presStyleCnt="8">
        <dgm:presLayoutVars>
          <dgm:bulletEnabled val="1"/>
        </dgm:presLayoutVars>
      </dgm:prSet>
      <dgm:spPr/>
    </dgm:pt>
    <dgm:pt modelId="{75FDE7B9-F42A-4C4F-9BAC-EE8119A8AFE1}" type="pres">
      <dgm:prSet presAssocID="{E51A2558-3D27-4825-8822-626E74A58DC7}" presName="sibTrans" presStyleCnt="0"/>
      <dgm:spPr/>
    </dgm:pt>
    <dgm:pt modelId="{A3242DDD-6DC5-45E2-90D7-02BE2E436F4E}" type="pres">
      <dgm:prSet presAssocID="{1A71CE2F-019A-451D-8B24-94CB96950DDF}" presName="node" presStyleLbl="node1" presStyleIdx="7" presStyleCnt="8">
        <dgm:presLayoutVars>
          <dgm:bulletEnabled val="1"/>
        </dgm:presLayoutVars>
      </dgm:prSet>
      <dgm:spPr/>
    </dgm:pt>
  </dgm:ptLst>
  <dgm:cxnLst>
    <dgm:cxn modelId="{DC1F290E-332F-46EE-9687-57B7F548D4F5}" srcId="{A1E14276-B9C6-4C98-9EAF-FAD34B6177DD}" destId="{016944FC-7D09-404B-B0F0-D54966422222}" srcOrd="2" destOrd="0" parTransId="{84089A41-29AE-4B9D-BEF9-D02CC1853F50}" sibTransId="{28EC5456-1668-45BF-971D-0974433CA79D}"/>
    <dgm:cxn modelId="{99376E10-BCA7-40F7-B6AF-3E5565A45688}" type="presOf" srcId="{6EE128E5-AB4D-4670-84E0-5D2DF5DA0D65}" destId="{FDD10353-CA64-429C-AC67-3BFEDFDFC2D6}" srcOrd="0" destOrd="0" presId="urn:microsoft.com/office/officeart/2005/8/layout/default"/>
    <dgm:cxn modelId="{2ACEF523-A46B-42C4-A5C6-A5C1E169D701}" srcId="{A1E14276-B9C6-4C98-9EAF-FAD34B6177DD}" destId="{80E53C86-EFD2-4506-A9ED-1B50039A8764}" srcOrd="5" destOrd="0" parTransId="{E75B50B5-A6CD-4E77-9268-3841E97D2569}" sibTransId="{1C0B5A2C-D942-4699-8366-1C14E0A21B75}"/>
    <dgm:cxn modelId="{E1F64F6A-CF51-4CD8-AFFE-07B9A3EF1F80}" srcId="{A1E14276-B9C6-4C98-9EAF-FAD34B6177DD}" destId="{B2396F0C-BA9F-4A60-8F74-DE3B154E7F34}" srcOrd="4" destOrd="0" parTransId="{2E5C0190-9E4C-4D76-8364-99B8653E6CB9}" sibTransId="{FE4E8C79-8358-415C-8048-63A7DD81FA3D}"/>
    <dgm:cxn modelId="{A7FEF84E-2448-41E7-B0F1-BC8711FEF819}" type="presOf" srcId="{016944FC-7D09-404B-B0F0-D54966422222}" destId="{7E162905-1518-4EB0-99C3-2987C2BD7DA8}" srcOrd="0" destOrd="0" presId="urn:microsoft.com/office/officeart/2005/8/layout/default"/>
    <dgm:cxn modelId="{09A0B37B-C804-4E79-BE79-A54135218FB9}" type="presOf" srcId="{B2396F0C-BA9F-4A60-8F74-DE3B154E7F34}" destId="{2EAB4904-0249-47AD-8F83-2352858F0B0E}" srcOrd="0" destOrd="0" presId="urn:microsoft.com/office/officeart/2005/8/layout/default"/>
    <dgm:cxn modelId="{2E9B8791-2C5E-4402-99EC-35F703D1F7AC}" type="presOf" srcId="{1A71CE2F-019A-451D-8B24-94CB96950DDF}" destId="{A3242DDD-6DC5-45E2-90D7-02BE2E436F4E}" srcOrd="0" destOrd="0" presId="urn:microsoft.com/office/officeart/2005/8/layout/default"/>
    <dgm:cxn modelId="{D848A998-2657-4203-BC95-15C235FF1BD7}" srcId="{A1E14276-B9C6-4C98-9EAF-FAD34B6177DD}" destId="{8DAB8280-595E-43A7-8EA5-9C708FCC5373}" srcOrd="3" destOrd="0" parTransId="{74B757E6-4BF2-4997-8844-4DAF0F4D747A}" sibTransId="{0A3ABD33-E272-4DB1-B5CF-E612CB76AB55}"/>
    <dgm:cxn modelId="{C64346B2-A2CC-4B0C-AA6A-590EA0DF42DD}" type="presOf" srcId="{A1E14276-B9C6-4C98-9EAF-FAD34B6177DD}" destId="{1AD29A9F-0FBA-49A0-BE75-3ED6E9793AE5}" srcOrd="0" destOrd="0" presId="urn:microsoft.com/office/officeart/2005/8/layout/default"/>
    <dgm:cxn modelId="{1A0A1CB5-54F6-4788-BBAF-CCAF54AEB177}" srcId="{A1E14276-B9C6-4C98-9EAF-FAD34B6177DD}" destId="{6EE128E5-AB4D-4670-84E0-5D2DF5DA0D65}" srcOrd="6" destOrd="0" parTransId="{C91FE835-A1C5-4E8F-8C5A-BA304A68806E}" sibTransId="{E51A2558-3D27-4825-8822-626E74A58DC7}"/>
    <dgm:cxn modelId="{6A6F7FB8-228A-4544-BD00-D4BB3CC89895}" type="presOf" srcId="{80E53C86-EFD2-4506-A9ED-1B50039A8764}" destId="{F7B201BF-F3F6-4E2E-9FFA-0D7C36FB731A}" srcOrd="0" destOrd="0" presId="urn:microsoft.com/office/officeart/2005/8/layout/default"/>
    <dgm:cxn modelId="{C09C2CBA-EF83-460D-AEF9-60FA93E3319C}" srcId="{A1E14276-B9C6-4C98-9EAF-FAD34B6177DD}" destId="{6759DEFF-772A-4901-B54C-7E454DB54849}" srcOrd="0" destOrd="0" parTransId="{EFC65AF9-E4F4-4AC2-9A6A-4DEB0AA5FA48}" sibTransId="{DE1BA903-F96E-4ECE-8104-7BA6E45488D9}"/>
    <dgm:cxn modelId="{6DD4A8BC-FF9B-45F7-B0ED-E94AF97A1E44}" srcId="{A1E14276-B9C6-4C98-9EAF-FAD34B6177DD}" destId="{1A71CE2F-019A-451D-8B24-94CB96950DDF}" srcOrd="7" destOrd="0" parTransId="{991CB3DF-06F9-4B15-93EF-FF2AFC622965}" sibTransId="{93DDB3B7-7AC3-4FCB-95E3-82C398C34710}"/>
    <dgm:cxn modelId="{D4BACCC7-0E82-4623-B0D9-13252D94AB33}" type="presOf" srcId="{8DAB8280-595E-43A7-8EA5-9C708FCC5373}" destId="{3251B747-7485-47FF-BFCF-6C4988FCFD93}" srcOrd="0" destOrd="0" presId="urn:microsoft.com/office/officeart/2005/8/layout/default"/>
    <dgm:cxn modelId="{224934CC-271B-422D-9568-7A6B6FBB9D3E}" type="presOf" srcId="{6759DEFF-772A-4901-B54C-7E454DB54849}" destId="{3BE3CFDE-874B-4D0E-AA89-993124A741EC}" srcOrd="0" destOrd="0" presId="urn:microsoft.com/office/officeart/2005/8/layout/default"/>
    <dgm:cxn modelId="{B99213D1-3C5F-4059-A0B7-CAA1BE8DE972}" srcId="{A1E14276-B9C6-4C98-9EAF-FAD34B6177DD}" destId="{76526183-8359-41A0-9A24-B23E659D3A7C}" srcOrd="1" destOrd="0" parTransId="{6B419DEB-D3FC-4F70-8C6E-94B31BDFC98A}" sibTransId="{ED4FE5CF-A638-4D3B-AB91-FE94E0E020F2}"/>
    <dgm:cxn modelId="{E35918FF-7E9A-46F8-B449-521895ABD6FF}" type="presOf" srcId="{76526183-8359-41A0-9A24-B23E659D3A7C}" destId="{9319A12B-92D7-423A-895F-C60A0070D68E}" srcOrd="0" destOrd="0" presId="urn:microsoft.com/office/officeart/2005/8/layout/default"/>
    <dgm:cxn modelId="{42F8021E-FFB6-4AD1-9D2F-41EB5568C8E9}" type="presParOf" srcId="{1AD29A9F-0FBA-49A0-BE75-3ED6E9793AE5}" destId="{3BE3CFDE-874B-4D0E-AA89-993124A741EC}" srcOrd="0" destOrd="0" presId="urn:microsoft.com/office/officeart/2005/8/layout/default"/>
    <dgm:cxn modelId="{3918984D-F637-4C91-8BCD-FD023E48F73E}" type="presParOf" srcId="{1AD29A9F-0FBA-49A0-BE75-3ED6E9793AE5}" destId="{62C30CEC-0FEA-471A-814B-5864D3D846DB}" srcOrd="1" destOrd="0" presId="urn:microsoft.com/office/officeart/2005/8/layout/default"/>
    <dgm:cxn modelId="{A3EFEF62-7944-4F73-89B1-DB696AEF8922}" type="presParOf" srcId="{1AD29A9F-0FBA-49A0-BE75-3ED6E9793AE5}" destId="{9319A12B-92D7-423A-895F-C60A0070D68E}" srcOrd="2" destOrd="0" presId="urn:microsoft.com/office/officeart/2005/8/layout/default"/>
    <dgm:cxn modelId="{42C6B1FC-C8FA-4DC4-92E7-DBA2C29F10D8}" type="presParOf" srcId="{1AD29A9F-0FBA-49A0-BE75-3ED6E9793AE5}" destId="{4D39021A-A6F7-4AD8-A727-1ED58C0B0BFB}" srcOrd="3" destOrd="0" presId="urn:microsoft.com/office/officeart/2005/8/layout/default"/>
    <dgm:cxn modelId="{8527A6A9-6EE8-4698-818B-F299BF178AE7}" type="presParOf" srcId="{1AD29A9F-0FBA-49A0-BE75-3ED6E9793AE5}" destId="{7E162905-1518-4EB0-99C3-2987C2BD7DA8}" srcOrd="4" destOrd="0" presId="urn:microsoft.com/office/officeart/2005/8/layout/default"/>
    <dgm:cxn modelId="{D4F04549-809B-448A-ADEA-A6FAB428886B}" type="presParOf" srcId="{1AD29A9F-0FBA-49A0-BE75-3ED6E9793AE5}" destId="{D3880FB2-DD89-46B2-A57D-0C2FF66FF5C4}" srcOrd="5" destOrd="0" presId="urn:microsoft.com/office/officeart/2005/8/layout/default"/>
    <dgm:cxn modelId="{13C53DEF-3656-4E2D-9793-CF82B576DC76}" type="presParOf" srcId="{1AD29A9F-0FBA-49A0-BE75-3ED6E9793AE5}" destId="{3251B747-7485-47FF-BFCF-6C4988FCFD93}" srcOrd="6" destOrd="0" presId="urn:microsoft.com/office/officeart/2005/8/layout/default"/>
    <dgm:cxn modelId="{A3452DCF-CD55-4269-8C57-47A329375420}" type="presParOf" srcId="{1AD29A9F-0FBA-49A0-BE75-3ED6E9793AE5}" destId="{3327FEDB-644A-4D80-95F0-554202219982}" srcOrd="7" destOrd="0" presId="urn:microsoft.com/office/officeart/2005/8/layout/default"/>
    <dgm:cxn modelId="{23841F34-9649-497C-A519-041274E5F6C9}" type="presParOf" srcId="{1AD29A9F-0FBA-49A0-BE75-3ED6E9793AE5}" destId="{2EAB4904-0249-47AD-8F83-2352858F0B0E}" srcOrd="8" destOrd="0" presId="urn:microsoft.com/office/officeart/2005/8/layout/default"/>
    <dgm:cxn modelId="{BE3BD32A-3B32-499B-A1E3-2D6A6954BB8E}" type="presParOf" srcId="{1AD29A9F-0FBA-49A0-BE75-3ED6E9793AE5}" destId="{619A3696-3EA3-43E5-BFAC-509D73076318}" srcOrd="9" destOrd="0" presId="urn:microsoft.com/office/officeart/2005/8/layout/default"/>
    <dgm:cxn modelId="{77EF49BD-6AED-4F41-8AA7-0D6EBEA286DB}" type="presParOf" srcId="{1AD29A9F-0FBA-49A0-BE75-3ED6E9793AE5}" destId="{F7B201BF-F3F6-4E2E-9FFA-0D7C36FB731A}" srcOrd="10" destOrd="0" presId="urn:microsoft.com/office/officeart/2005/8/layout/default"/>
    <dgm:cxn modelId="{36559C04-2E9E-45AF-91E2-BD8549A18550}" type="presParOf" srcId="{1AD29A9F-0FBA-49A0-BE75-3ED6E9793AE5}" destId="{EE208FF2-70E1-4276-8F53-7E15700938EF}" srcOrd="11" destOrd="0" presId="urn:microsoft.com/office/officeart/2005/8/layout/default"/>
    <dgm:cxn modelId="{6DA65E65-9AE3-42A0-928E-4F8D55F3F722}" type="presParOf" srcId="{1AD29A9F-0FBA-49A0-BE75-3ED6E9793AE5}" destId="{FDD10353-CA64-429C-AC67-3BFEDFDFC2D6}" srcOrd="12" destOrd="0" presId="urn:microsoft.com/office/officeart/2005/8/layout/default"/>
    <dgm:cxn modelId="{D3FAE8B9-97AB-45EF-A4FC-7539D473ECB8}" type="presParOf" srcId="{1AD29A9F-0FBA-49A0-BE75-3ED6E9793AE5}" destId="{75FDE7B9-F42A-4C4F-9BAC-EE8119A8AFE1}" srcOrd="13" destOrd="0" presId="urn:microsoft.com/office/officeart/2005/8/layout/default"/>
    <dgm:cxn modelId="{7A208EC4-68BE-4981-8E05-AD6103B16AB0}" type="presParOf" srcId="{1AD29A9F-0FBA-49A0-BE75-3ED6E9793AE5}" destId="{A3242DDD-6DC5-45E2-90D7-02BE2E436F4E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8B05F8-07B6-465E-A657-64598AD6305D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653E1B8F-9495-4D4E-9554-C4CC7B0D090D}">
      <dgm:prSet/>
      <dgm:spPr/>
      <dgm:t>
        <a:bodyPr/>
        <a:lstStyle/>
        <a:p>
          <a:r>
            <a:rPr lang="en-US"/>
            <a:t>Half-life</a:t>
          </a:r>
        </a:p>
      </dgm:t>
    </dgm:pt>
    <dgm:pt modelId="{FF930957-393A-491D-8FF1-47CE29DB582B}" type="parTrans" cxnId="{1514418D-8A16-4BE1-81CB-8D0B836EE8A3}">
      <dgm:prSet/>
      <dgm:spPr/>
      <dgm:t>
        <a:bodyPr/>
        <a:lstStyle/>
        <a:p>
          <a:endParaRPr lang="en-US"/>
        </a:p>
      </dgm:t>
    </dgm:pt>
    <dgm:pt modelId="{085E2218-3C39-4EBF-9101-9F36617E5E20}" type="sibTrans" cxnId="{1514418D-8A16-4BE1-81CB-8D0B836EE8A3}">
      <dgm:prSet/>
      <dgm:spPr/>
      <dgm:t>
        <a:bodyPr/>
        <a:lstStyle/>
        <a:p>
          <a:endParaRPr lang="en-US"/>
        </a:p>
      </dgm:t>
    </dgm:pt>
    <dgm:pt modelId="{67FA48B5-1EB4-4891-8A8B-CD763AD4D389}">
      <dgm:prSet/>
      <dgm:spPr/>
      <dgm:t>
        <a:bodyPr/>
        <a:lstStyle/>
        <a:p>
          <a:r>
            <a:rPr lang="en-US"/>
            <a:t>Mean Energy</a:t>
          </a:r>
        </a:p>
      </dgm:t>
    </dgm:pt>
    <dgm:pt modelId="{299EC2DC-6232-445D-997C-FE3CA830ACE4}" type="parTrans" cxnId="{A0C715FA-0D80-44A7-912D-84E125BC964A}">
      <dgm:prSet/>
      <dgm:spPr/>
      <dgm:t>
        <a:bodyPr/>
        <a:lstStyle/>
        <a:p>
          <a:endParaRPr lang="en-US"/>
        </a:p>
      </dgm:t>
    </dgm:pt>
    <dgm:pt modelId="{1DE9DD6C-1C39-4F1D-A459-DCE48E526634}" type="sibTrans" cxnId="{A0C715FA-0D80-44A7-912D-84E125BC964A}">
      <dgm:prSet/>
      <dgm:spPr/>
      <dgm:t>
        <a:bodyPr/>
        <a:lstStyle/>
        <a:p>
          <a:endParaRPr lang="en-US"/>
        </a:p>
      </dgm:t>
    </dgm:pt>
    <dgm:pt modelId="{95A1EBDB-F0F5-4DAD-A067-05AF4DBB4086}">
      <dgm:prSet/>
      <dgm:spPr/>
      <dgm:t>
        <a:bodyPr/>
        <a:lstStyle/>
        <a:p>
          <a:r>
            <a:rPr lang="en-US"/>
            <a:t>HVL, TVL</a:t>
          </a:r>
        </a:p>
      </dgm:t>
    </dgm:pt>
    <dgm:pt modelId="{6F507228-ED1E-4D74-88E0-8210222F3BAD}" type="parTrans" cxnId="{0C50D298-AA21-4906-869E-99DAF31244CA}">
      <dgm:prSet/>
      <dgm:spPr/>
      <dgm:t>
        <a:bodyPr/>
        <a:lstStyle/>
        <a:p>
          <a:endParaRPr lang="en-US"/>
        </a:p>
      </dgm:t>
    </dgm:pt>
    <dgm:pt modelId="{1E64D8E9-0670-4CA0-89FE-871DB50F7BF2}" type="sibTrans" cxnId="{0C50D298-AA21-4906-869E-99DAF31244C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0AB025A2-118E-4E05-BECF-47D9DF0D5C3A}">
          <dgm:prSet/>
          <dgm:spPr/>
          <dgm:t>
            <a:bodyPr/>
            <a:lstStyle/>
            <a:p>
              <a:r>
                <a:rPr lang="en-US"/>
                <a:t>Exposure Rate Constant (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l-GR" i="1"/>
                    <m:t>Γ</m:t>
                  </m:r>
                </m:oMath>
              </a14:m>
              <a:r>
                <a:rPr lang="en-US"/>
                <a:t>)</a:t>
              </a:r>
            </a:p>
          </dgm:t>
        </dgm:pt>
      </mc:Choice>
      <mc:Fallback>
        <dgm:pt modelId="{0AB025A2-118E-4E05-BECF-47D9DF0D5C3A}">
          <dgm:prSet/>
          <dgm:spPr/>
          <dgm:t>
            <a:bodyPr/>
            <a:lstStyle/>
            <a:p>
              <a:r>
                <a:rPr lang="en-US"/>
                <a:t>Exposure Rate Constant (</a:t>
              </a:r>
              <a:r>
                <a:rPr lang="el-GR" i="0"/>
                <a:t>Γ</a:t>
              </a:r>
              <a:r>
                <a:rPr lang="en-US"/>
                <a:t>)</a:t>
              </a:r>
            </a:p>
          </dgm:t>
        </dgm:pt>
      </mc:Fallback>
    </mc:AlternateContent>
    <dgm:pt modelId="{E9D0274B-5972-4BD2-9E61-DA6AD76EE6B8}" type="parTrans" cxnId="{64FE18FF-8989-44FE-AAEB-14701867AB44}">
      <dgm:prSet/>
      <dgm:spPr/>
      <dgm:t>
        <a:bodyPr/>
        <a:lstStyle/>
        <a:p>
          <a:endParaRPr lang="en-US"/>
        </a:p>
      </dgm:t>
    </dgm:pt>
    <dgm:pt modelId="{3026C685-94A1-499D-9612-BE8FD58736F4}" type="sibTrans" cxnId="{64FE18FF-8989-44FE-AAEB-14701867AB44}">
      <dgm:prSet/>
      <dgm:spPr/>
      <dgm:t>
        <a:bodyPr/>
        <a:lstStyle/>
        <a:p>
          <a:endParaRPr lang="en-US"/>
        </a:p>
      </dgm:t>
    </dgm:pt>
    <dgm:pt modelId="{E19C58C6-4F3D-4570-B5A5-69C05A20E6CE}" type="pres">
      <dgm:prSet presAssocID="{CC8B05F8-07B6-465E-A657-64598AD6305D}" presName="linear" presStyleCnt="0">
        <dgm:presLayoutVars>
          <dgm:animLvl val="lvl"/>
          <dgm:resizeHandles val="exact"/>
        </dgm:presLayoutVars>
      </dgm:prSet>
      <dgm:spPr/>
    </dgm:pt>
    <dgm:pt modelId="{412A95B9-EA53-4D4B-9F10-DD92D0113C71}" type="pres">
      <dgm:prSet presAssocID="{653E1B8F-9495-4D4E-9554-C4CC7B0D09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530A18A-81AC-4433-99BC-F19F045646C3}" type="pres">
      <dgm:prSet presAssocID="{085E2218-3C39-4EBF-9101-9F36617E5E20}" presName="spacer" presStyleCnt="0"/>
      <dgm:spPr/>
    </dgm:pt>
    <dgm:pt modelId="{7BA71999-8483-441E-8EFF-E694597F6160}" type="pres">
      <dgm:prSet presAssocID="{67FA48B5-1EB4-4891-8A8B-CD763AD4D38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1BBB81-7C84-4CCC-B3CE-284073F3F7D5}" type="pres">
      <dgm:prSet presAssocID="{1DE9DD6C-1C39-4F1D-A459-DCE48E526634}" presName="spacer" presStyleCnt="0"/>
      <dgm:spPr/>
    </dgm:pt>
    <dgm:pt modelId="{C68C1886-567F-4ECC-BEEF-E5B0DD958C0E}" type="pres">
      <dgm:prSet presAssocID="{95A1EBDB-F0F5-4DAD-A067-05AF4DBB408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FCE598-19E3-4BBA-9991-DBAA4CD10B17}" type="pres">
      <dgm:prSet presAssocID="{1E64D8E9-0670-4CA0-89FE-871DB50F7BF2}" presName="spacer" presStyleCnt="0"/>
      <dgm:spPr/>
    </dgm:pt>
    <dgm:pt modelId="{71DA9574-71F1-4B0C-9AB9-074261ECC43D}" type="pres">
      <dgm:prSet presAssocID="{0AB025A2-118E-4E05-BECF-47D9DF0D5C3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5E6C93C-E288-4ECD-B56D-C29E33574B8F}" type="presOf" srcId="{67FA48B5-1EB4-4891-8A8B-CD763AD4D389}" destId="{7BA71999-8483-441E-8EFF-E694597F6160}" srcOrd="0" destOrd="0" presId="urn:microsoft.com/office/officeart/2005/8/layout/vList2"/>
    <dgm:cxn modelId="{FDDB4C6E-33D7-4026-A903-7691F52D97AB}" type="presOf" srcId="{CC8B05F8-07B6-465E-A657-64598AD6305D}" destId="{E19C58C6-4F3D-4570-B5A5-69C05A20E6CE}" srcOrd="0" destOrd="0" presId="urn:microsoft.com/office/officeart/2005/8/layout/vList2"/>
    <dgm:cxn modelId="{1514418D-8A16-4BE1-81CB-8D0B836EE8A3}" srcId="{CC8B05F8-07B6-465E-A657-64598AD6305D}" destId="{653E1B8F-9495-4D4E-9554-C4CC7B0D090D}" srcOrd="0" destOrd="0" parTransId="{FF930957-393A-491D-8FF1-47CE29DB582B}" sibTransId="{085E2218-3C39-4EBF-9101-9F36617E5E20}"/>
    <dgm:cxn modelId="{0C50D298-AA21-4906-869E-99DAF31244CA}" srcId="{CC8B05F8-07B6-465E-A657-64598AD6305D}" destId="{95A1EBDB-F0F5-4DAD-A067-05AF4DBB4086}" srcOrd="2" destOrd="0" parTransId="{6F507228-ED1E-4D74-88E0-8210222F3BAD}" sibTransId="{1E64D8E9-0670-4CA0-89FE-871DB50F7BF2}"/>
    <dgm:cxn modelId="{7BED0BC0-468B-4690-88E0-ADCE1787E620}" type="presOf" srcId="{0AB025A2-118E-4E05-BECF-47D9DF0D5C3A}" destId="{71DA9574-71F1-4B0C-9AB9-074261ECC43D}" srcOrd="0" destOrd="0" presId="urn:microsoft.com/office/officeart/2005/8/layout/vList2"/>
    <dgm:cxn modelId="{CFB2F7C7-F5C4-4842-ABC2-EA7E2F33728E}" type="presOf" srcId="{653E1B8F-9495-4D4E-9554-C4CC7B0D090D}" destId="{412A95B9-EA53-4D4B-9F10-DD92D0113C71}" srcOrd="0" destOrd="0" presId="urn:microsoft.com/office/officeart/2005/8/layout/vList2"/>
    <dgm:cxn modelId="{0B2B3CD3-4E6C-49DD-BD47-88400956C7B9}" type="presOf" srcId="{95A1EBDB-F0F5-4DAD-A067-05AF4DBB4086}" destId="{C68C1886-567F-4ECC-BEEF-E5B0DD958C0E}" srcOrd="0" destOrd="0" presId="urn:microsoft.com/office/officeart/2005/8/layout/vList2"/>
    <dgm:cxn modelId="{A0C715FA-0D80-44A7-912D-84E125BC964A}" srcId="{CC8B05F8-07B6-465E-A657-64598AD6305D}" destId="{67FA48B5-1EB4-4891-8A8B-CD763AD4D389}" srcOrd="1" destOrd="0" parTransId="{299EC2DC-6232-445D-997C-FE3CA830ACE4}" sibTransId="{1DE9DD6C-1C39-4F1D-A459-DCE48E526634}"/>
    <dgm:cxn modelId="{64FE18FF-8989-44FE-AAEB-14701867AB44}" srcId="{CC8B05F8-07B6-465E-A657-64598AD6305D}" destId="{0AB025A2-118E-4E05-BECF-47D9DF0D5C3A}" srcOrd="3" destOrd="0" parTransId="{E9D0274B-5972-4BD2-9E61-DA6AD76EE6B8}" sibTransId="{3026C685-94A1-499D-9612-BE8FD58736F4}"/>
    <dgm:cxn modelId="{018D116A-AD95-4EBA-BA12-234B080B42D8}" type="presParOf" srcId="{E19C58C6-4F3D-4570-B5A5-69C05A20E6CE}" destId="{412A95B9-EA53-4D4B-9F10-DD92D0113C71}" srcOrd="0" destOrd="0" presId="urn:microsoft.com/office/officeart/2005/8/layout/vList2"/>
    <dgm:cxn modelId="{30776267-742D-42B6-B7AB-657210B9EC00}" type="presParOf" srcId="{E19C58C6-4F3D-4570-B5A5-69C05A20E6CE}" destId="{6530A18A-81AC-4433-99BC-F19F045646C3}" srcOrd="1" destOrd="0" presId="urn:microsoft.com/office/officeart/2005/8/layout/vList2"/>
    <dgm:cxn modelId="{6E0034B9-CE1D-4B80-A973-6021AF9A00E8}" type="presParOf" srcId="{E19C58C6-4F3D-4570-B5A5-69C05A20E6CE}" destId="{7BA71999-8483-441E-8EFF-E694597F6160}" srcOrd="2" destOrd="0" presId="urn:microsoft.com/office/officeart/2005/8/layout/vList2"/>
    <dgm:cxn modelId="{4BBF3C98-6ED9-45E1-B7A3-E8336D2415AD}" type="presParOf" srcId="{E19C58C6-4F3D-4570-B5A5-69C05A20E6CE}" destId="{CE1BBB81-7C84-4CCC-B3CE-284073F3F7D5}" srcOrd="3" destOrd="0" presId="urn:microsoft.com/office/officeart/2005/8/layout/vList2"/>
    <dgm:cxn modelId="{750CB6B5-2F8D-488E-BB47-A93F00D33059}" type="presParOf" srcId="{E19C58C6-4F3D-4570-B5A5-69C05A20E6CE}" destId="{C68C1886-567F-4ECC-BEEF-E5B0DD958C0E}" srcOrd="4" destOrd="0" presId="urn:microsoft.com/office/officeart/2005/8/layout/vList2"/>
    <dgm:cxn modelId="{F4EDD2DC-02DB-4FB5-AF9E-93E1A0CF6AAB}" type="presParOf" srcId="{E19C58C6-4F3D-4570-B5A5-69C05A20E6CE}" destId="{59FCE598-19E3-4BBA-9991-DBAA4CD10B17}" srcOrd="5" destOrd="0" presId="urn:microsoft.com/office/officeart/2005/8/layout/vList2"/>
    <dgm:cxn modelId="{91B59A4A-4FEE-4DFA-B569-266DD06C91AC}" type="presParOf" srcId="{E19C58C6-4F3D-4570-B5A5-69C05A20E6CE}" destId="{71DA9574-71F1-4B0C-9AB9-074261ECC4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8B05F8-07B6-465E-A657-64598AD6305D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653E1B8F-9495-4D4E-9554-C4CC7B0D090D}">
      <dgm:prSet/>
      <dgm:spPr/>
      <dgm:t>
        <a:bodyPr/>
        <a:lstStyle/>
        <a:p>
          <a:r>
            <a:rPr lang="en-US"/>
            <a:t>Half-life</a:t>
          </a:r>
        </a:p>
      </dgm:t>
    </dgm:pt>
    <dgm:pt modelId="{FF930957-393A-491D-8FF1-47CE29DB582B}" type="parTrans" cxnId="{1514418D-8A16-4BE1-81CB-8D0B836EE8A3}">
      <dgm:prSet/>
      <dgm:spPr/>
      <dgm:t>
        <a:bodyPr/>
        <a:lstStyle/>
        <a:p>
          <a:endParaRPr lang="en-US"/>
        </a:p>
      </dgm:t>
    </dgm:pt>
    <dgm:pt modelId="{085E2218-3C39-4EBF-9101-9F36617E5E20}" type="sibTrans" cxnId="{1514418D-8A16-4BE1-81CB-8D0B836EE8A3}">
      <dgm:prSet/>
      <dgm:spPr/>
      <dgm:t>
        <a:bodyPr/>
        <a:lstStyle/>
        <a:p>
          <a:endParaRPr lang="en-US"/>
        </a:p>
      </dgm:t>
    </dgm:pt>
    <dgm:pt modelId="{67FA48B5-1EB4-4891-8A8B-CD763AD4D389}">
      <dgm:prSet/>
      <dgm:spPr/>
      <dgm:t>
        <a:bodyPr/>
        <a:lstStyle/>
        <a:p>
          <a:r>
            <a:rPr lang="en-US"/>
            <a:t>Mean Energy</a:t>
          </a:r>
        </a:p>
      </dgm:t>
    </dgm:pt>
    <dgm:pt modelId="{299EC2DC-6232-445D-997C-FE3CA830ACE4}" type="parTrans" cxnId="{A0C715FA-0D80-44A7-912D-84E125BC964A}">
      <dgm:prSet/>
      <dgm:spPr/>
      <dgm:t>
        <a:bodyPr/>
        <a:lstStyle/>
        <a:p>
          <a:endParaRPr lang="en-US"/>
        </a:p>
      </dgm:t>
    </dgm:pt>
    <dgm:pt modelId="{1DE9DD6C-1C39-4F1D-A459-DCE48E526634}" type="sibTrans" cxnId="{A0C715FA-0D80-44A7-912D-84E125BC964A}">
      <dgm:prSet/>
      <dgm:spPr/>
      <dgm:t>
        <a:bodyPr/>
        <a:lstStyle/>
        <a:p>
          <a:endParaRPr lang="en-US"/>
        </a:p>
      </dgm:t>
    </dgm:pt>
    <dgm:pt modelId="{95A1EBDB-F0F5-4DAD-A067-05AF4DBB4086}">
      <dgm:prSet/>
      <dgm:spPr/>
      <dgm:t>
        <a:bodyPr/>
        <a:lstStyle/>
        <a:p>
          <a:r>
            <a:rPr lang="en-US"/>
            <a:t>HVL, TVL</a:t>
          </a:r>
        </a:p>
      </dgm:t>
    </dgm:pt>
    <dgm:pt modelId="{6F507228-ED1E-4D74-88E0-8210222F3BAD}" type="parTrans" cxnId="{0C50D298-AA21-4906-869E-99DAF31244CA}">
      <dgm:prSet/>
      <dgm:spPr/>
      <dgm:t>
        <a:bodyPr/>
        <a:lstStyle/>
        <a:p>
          <a:endParaRPr lang="en-US"/>
        </a:p>
      </dgm:t>
    </dgm:pt>
    <dgm:pt modelId="{1E64D8E9-0670-4CA0-89FE-871DB50F7BF2}" type="sibTrans" cxnId="{0C50D298-AA21-4906-869E-99DAF31244CA}">
      <dgm:prSet/>
      <dgm:spPr/>
      <dgm:t>
        <a:bodyPr/>
        <a:lstStyle/>
        <a:p>
          <a:endParaRPr lang="en-US"/>
        </a:p>
      </dgm:t>
    </dgm:pt>
    <dgm:pt modelId="{0AB025A2-118E-4E05-BECF-47D9DF0D5C3A}">
      <dgm:prSet/>
      <dgm:spPr>
        <a:blipFill>
          <a:blip xmlns:r="http://schemas.openxmlformats.org/officeDocument/2006/relationships" r:embed="rId1"/>
          <a:stretch>
            <a:fillRect l="-740" b="-92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9D0274B-5972-4BD2-9E61-DA6AD76EE6B8}" type="parTrans" cxnId="{64FE18FF-8989-44FE-AAEB-14701867AB44}">
      <dgm:prSet/>
      <dgm:spPr/>
      <dgm:t>
        <a:bodyPr/>
        <a:lstStyle/>
        <a:p>
          <a:endParaRPr lang="en-US"/>
        </a:p>
      </dgm:t>
    </dgm:pt>
    <dgm:pt modelId="{3026C685-94A1-499D-9612-BE8FD58736F4}" type="sibTrans" cxnId="{64FE18FF-8989-44FE-AAEB-14701867AB44}">
      <dgm:prSet/>
      <dgm:spPr/>
      <dgm:t>
        <a:bodyPr/>
        <a:lstStyle/>
        <a:p>
          <a:endParaRPr lang="en-US"/>
        </a:p>
      </dgm:t>
    </dgm:pt>
    <dgm:pt modelId="{E19C58C6-4F3D-4570-B5A5-69C05A20E6CE}" type="pres">
      <dgm:prSet presAssocID="{CC8B05F8-07B6-465E-A657-64598AD6305D}" presName="linear" presStyleCnt="0">
        <dgm:presLayoutVars>
          <dgm:animLvl val="lvl"/>
          <dgm:resizeHandles val="exact"/>
        </dgm:presLayoutVars>
      </dgm:prSet>
      <dgm:spPr/>
    </dgm:pt>
    <dgm:pt modelId="{412A95B9-EA53-4D4B-9F10-DD92D0113C71}" type="pres">
      <dgm:prSet presAssocID="{653E1B8F-9495-4D4E-9554-C4CC7B0D09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530A18A-81AC-4433-99BC-F19F045646C3}" type="pres">
      <dgm:prSet presAssocID="{085E2218-3C39-4EBF-9101-9F36617E5E20}" presName="spacer" presStyleCnt="0"/>
      <dgm:spPr/>
    </dgm:pt>
    <dgm:pt modelId="{7BA71999-8483-441E-8EFF-E694597F6160}" type="pres">
      <dgm:prSet presAssocID="{67FA48B5-1EB4-4891-8A8B-CD763AD4D38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1BBB81-7C84-4CCC-B3CE-284073F3F7D5}" type="pres">
      <dgm:prSet presAssocID="{1DE9DD6C-1C39-4F1D-A459-DCE48E526634}" presName="spacer" presStyleCnt="0"/>
      <dgm:spPr/>
    </dgm:pt>
    <dgm:pt modelId="{C68C1886-567F-4ECC-BEEF-E5B0DD958C0E}" type="pres">
      <dgm:prSet presAssocID="{95A1EBDB-F0F5-4DAD-A067-05AF4DBB408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FCE598-19E3-4BBA-9991-DBAA4CD10B17}" type="pres">
      <dgm:prSet presAssocID="{1E64D8E9-0670-4CA0-89FE-871DB50F7BF2}" presName="spacer" presStyleCnt="0"/>
      <dgm:spPr/>
    </dgm:pt>
    <dgm:pt modelId="{71DA9574-71F1-4B0C-9AB9-074261ECC43D}" type="pres">
      <dgm:prSet presAssocID="{0AB025A2-118E-4E05-BECF-47D9DF0D5C3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5E6C93C-E288-4ECD-B56D-C29E33574B8F}" type="presOf" srcId="{67FA48B5-1EB4-4891-8A8B-CD763AD4D389}" destId="{7BA71999-8483-441E-8EFF-E694597F6160}" srcOrd="0" destOrd="0" presId="urn:microsoft.com/office/officeart/2005/8/layout/vList2"/>
    <dgm:cxn modelId="{FDDB4C6E-33D7-4026-A903-7691F52D97AB}" type="presOf" srcId="{CC8B05F8-07B6-465E-A657-64598AD6305D}" destId="{E19C58C6-4F3D-4570-B5A5-69C05A20E6CE}" srcOrd="0" destOrd="0" presId="urn:microsoft.com/office/officeart/2005/8/layout/vList2"/>
    <dgm:cxn modelId="{1514418D-8A16-4BE1-81CB-8D0B836EE8A3}" srcId="{CC8B05F8-07B6-465E-A657-64598AD6305D}" destId="{653E1B8F-9495-4D4E-9554-C4CC7B0D090D}" srcOrd="0" destOrd="0" parTransId="{FF930957-393A-491D-8FF1-47CE29DB582B}" sibTransId="{085E2218-3C39-4EBF-9101-9F36617E5E20}"/>
    <dgm:cxn modelId="{0C50D298-AA21-4906-869E-99DAF31244CA}" srcId="{CC8B05F8-07B6-465E-A657-64598AD6305D}" destId="{95A1EBDB-F0F5-4DAD-A067-05AF4DBB4086}" srcOrd="2" destOrd="0" parTransId="{6F507228-ED1E-4D74-88E0-8210222F3BAD}" sibTransId="{1E64D8E9-0670-4CA0-89FE-871DB50F7BF2}"/>
    <dgm:cxn modelId="{7BED0BC0-468B-4690-88E0-ADCE1787E620}" type="presOf" srcId="{0AB025A2-118E-4E05-BECF-47D9DF0D5C3A}" destId="{71DA9574-71F1-4B0C-9AB9-074261ECC43D}" srcOrd="0" destOrd="0" presId="urn:microsoft.com/office/officeart/2005/8/layout/vList2"/>
    <dgm:cxn modelId="{CFB2F7C7-F5C4-4842-ABC2-EA7E2F33728E}" type="presOf" srcId="{653E1B8F-9495-4D4E-9554-C4CC7B0D090D}" destId="{412A95B9-EA53-4D4B-9F10-DD92D0113C71}" srcOrd="0" destOrd="0" presId="urn:microsoft.com/office/officeart/2005/8/layout/vList2"/>
    <dgm:cxn modelId="{0B2B3CD3-4E6C-49DD-BD47-88400956C7B9}" type="presOf" srcId="{95A1EBDB-F0F5-4DAD-A067-05AF4DBB4086}" destId="{C68C1886-567F-4ECC-BEEF-E5B0DD958C0E}" srcOrd="0" destOrd="0" presId="urn:microsoft.com/office/officeart/2005/8/layout/vList2"/>
    <dgm:cxn modelId="{A0C715FA-0D80-44A7-912D-84E125BC964A}" srcId="{CC8B05F8-07B6-465E-A657-64598AD6305D}" destId="{67FA48B5-1EB4-4891-8A8B-CD763AD4D389}" srcOrd="1" destOrd="0" parTransId="{299EC2DC-6232-445D-997C-FE3CA830ACE4}" sibTransId="{1DE9DD6C-1C39-4F1D-A459-DCE48E526634}"/>
    <dgm:cxn modelId="{64FE18FF-8989-44FE-AAEB-14701867AB44}" srcId="{CC8B05F8-07B6-465E-A657-64598AD6305D}" destId="{0AB025A2-118E-4E05-BECF-47D9DF0D5C3A}" srcOrd="3" destOrd="0" parTransId="{E9D0274B-5972-4BD2-9E61-DA6AD76EE6B8}" sibTransId="{3026C685-94A1-499D-9612-BE8FD58736F4}"/>
    <dgm:cxn modelId="{018D116A-AD95-4EBA-BA12-234B080B42D8}" type="presParOf" srcId="{E19C58C6-4F3D-4570-B5A5-69C05A20E6CE}" destId="{412A95B9-EA53-4D4B-9F10-DD92D0113C71}" srcOrd="0" destOrd="0" presId="urn:microsoft.com/office/officeart/2005/8/layout/vList2"/>
    <dgm:cxn modelId="{30776267-742D-42B6-B7AB-657210B9EC00}" type="presParOf" srcId="{E19C58C6-4F3D-4570-B5A5-69C05A20E6CE}" destId="{6530A18A-81AC-4433-99BC-F19F045646C3}" srcOrd="1" destOrd="0" presId="urn:microsoft.com/office/officeart/2005/8/layout/vList2"/>
    <dgm:cxn modelId="{6E0034B9-CE1D-4B80-A973-6021AF9A00E8}" type="presParOf" srcId="{E19C58C6-4F3D-4570-B5A5-69C05A20E6CE}" destId="{7BA71999-8483-441E-8EFF-E694597F6160}" srcOrd="2" destOrd="0" presId="urn:microsoft.com/office/officeart/2005/8/layout/vList2"/>
    <dgm:cxn modelId="{4BBF3C98-6ED9-45E1-B7A3-E8336D2415AD}" type="presParOf" srcId="{E19C58C6-4F3D-4570-B5A5-69C05A20E6CE}" destId="{CE1BBB81-7C84-4CCC-B3CE-284073F3F7D5}" srcOrd="3" destOrd="0" presId="urn:microsoft.com/office/officeart/2005/8/layout/vList2"/>
    <dgm:cxn modelId="{750CB6B5-2F8D-488E-BB47-A93F00D33059}" type="presParOf" srcId="{E19C58C6-4F3D-4570-B5A5-69C05A20E6CE}" destId="{C68C1886-567F-4ECC-BEEF-E5B0DD958C0E}" srcOrd="4" destOrd="0" presId="urn:microsoft.com/office/officeart/2005/8/layout/vList2"/>
    <dgm:cxn modelId="{F4EDD2DC-02DB-4FB5-AF9E-93E1A0CF6AAB}" type="presParOf" srcId="{E19C58C6-4F3D-4570-B5A5-69C05A20E6CE}" destId="{59FCE598-19E3-4BBA-9991-DBAA4CD10B17}" srcOrd="5" destOrd="0" presId="urn:microsoft.com/office/officeart/2005/8/layout/vList2"/>
    <dgm:cxn modelId="{91B59A4A-4FEE-4DFA-B569-266DD06C91AC}" type="presParOf" srcId="{E19C58C6-4F3D-4570-B5A5-69C05A20E6CE}" destId="{71DA9574-71F1-4B0C-9AB9-074261ECC4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849E6F-C7A0-44EB-AAAD-DBD0B248254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ED972-A962-4436-9397-CB25167D0D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Relates contained activity to an output</a:t>
          </a:r>
        </a:p>
      </dgm:t>
    </dgm:pt>
    <dgm:pt modelId="{7EB9092E-2748-4A30-9CA0-ADD0A64AD9A8}" type="parTrans" cxnId="{0EC9FF30-7C3D-4457-BAB3-9A96B30B1A2E}">
      <dgm:prSet/>
      <dgm:spPr/>
      <dgm:t>
        <a:bodyPr/>
        <a:lstStyle/>
        <a:p>
          <a:endParaRPr lang="en-US"/>
        </a:p>
      </dgm:t>
    </dgm:pt>
    <dgm:pt modelId="{1C5368CD-DF06-4EF0-8E37-1841C7C5C853}" type="sibTrans" cxnId="{0EC9FF30-7C3D-4457-BAB3-9A96B30B1A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4883EA8-402E-4ECF-ABF3-6194D0E69E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May describe exposure or air kerma</a:t>
          </a:r>
        </a:p>
      </dgm:t>
    </dgm:pt>
    <dgm:pt modelId="{0E80385F-D4B9-405B-82BA-F67C13098909}" type="parTrans" cxnId="{A2386EEE-8E99-4F99-9AD4-2C9F1C571276}">
      <dgm:prSet/>
      <dgm:spPr/>
      <dgm:t>
        <a:bodyPr/>
        <a:lstStyle/>
        <a:p>
          <a:endParaRPr lang="en-US"/>
        </a:p>
      </dgm:t>
    </dgm:pt>
    <dgm:pt modelId="{9E699D26-16E1-4CA7-AD5A-E03475BCEA02}" type="sibTrans" cxnId="{A2386EEE-8E99-4F99-9AD4-2C9F1C5712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7D167C-532B-4999-AFC1-E504300156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Source of error in traditional systems</a:t>
          </a:r>
        </a:p>
      </dgm:t>
    </dgm:pt>
    <dgm:pt modelId="{DA86A442-3F93-4584-8D11-8A29CBA416C3}" type="parTrans" cxnId="{08958AC6-9272-4280-9F84-F40EFB763A45}">
      <dgm:prSet/>
      <dgm:spPr/>
      <dgm:t>
        <a:bodyPr/>
        <a:lstStyle/>
        <a:p>
          <a:endParaRPr lang="en-US"/>
        </a:p>
      </dgm:t>
    </dgm:pt>
    <dgm:pt modelId="{66426FC8-E2C8-488E-80CB-10A3F079FBA2}" type="sibTrans" cxnId="{08958AC6-9272-4280-9F84-F40EFB763A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E5D451-7F74-4372-B346-8B2314DEF7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 used today to calculate dose, but physics still learns it</a:t>
          </a:r>
        </a:p>
      </dgm:t>
    </dgm:pt>
    <dgm:pt modelId="{620C5F96-C73F-4144-90CA-6117F8396F64}" type="parTrans" cxnId="{24E49A68-E1E8-4FEE-BFC5-746C3C33F829}">
      <dgm:prSet/>
      <dgm:spPr/>
      <dgm:t>
        <a:bodyPr/>
        <a:lstStyle/>
        <a:p>
          <a:endParaRPr lang="en-US"/>
        </a:p>
      </dgm:t>
    </dgm:pt>
    <dgm:pt modelId="{AAA784F9-749C-4006-A16F-D768D0403E2A}" type="sibTrans" cxnId="{24E49A68-E1E8-4FEE-BFC5-746C3C33F829}">
      <dgm:prSet/>
      <dgm:spPr/>
      <dgm:t>
        <a:bodyPr/>
        <a:lstStyle/>
        <a:p>
          <a:endParaRPr lang="en-US"/>
        </a:p>
      </dgm:t>
    </dgm:pt>
    <dgm:pt modelId="{F8E32C14-ED46-4949-8A13-05BCCE3AC7CE}" type="pres">
      <dgm:prSet presAssocID="{AA849E6F-C7A0-44EB-AAAD-DBD0B248254F}" presName="root" presStyleCnt="0">
        <dgm:presLayoutVars>
          <dgm:dir/>
          <dgm:resizeHandles val="exact"/>
        </dgm:presLayoutVars>
      </dgm:prSet>
      <dgm:spPr/>
    </dgm:pt>
    <dgm:pt modelId="{3F796314-6374-42D5-AE13-A77AB6D5107B}" type="pres">
      <dgm:prSet presAssocID="{AA849E6F-C7A0-44EB-AAAD-DBD0B248254F}" presName="container" presStyleCnt="0">
        <dgm:presLayoutVars>
          <dgm:dir/>
          <dgm:resizeHandles val="exact"/>
        </dgm:presLayoutVars>
      </dgm:prSet>
      <dgm:spPr/>
    </dgm:pt>
    <dgm:pt modelId="{CE4D7F63-0AD6-4D4A-A32C-6F7F72674317}" type="pres">
      <dgm:prSet presAssocID="{8A6ED972-A962-4436-9397-CB25167D0D23}" presName="compNode" presStyleCnt="0"/>
      <dgm:spPr/>
    </dgm:pt>
    <dgm:pt modelId="{9A76114B-256B-453B-B685-C80E6DAEE83A}" type="pres">
      <dgm:prSet presAssocID="{8A6ED972-A962-4436-9397-CB25167D0D23}" presName="iconBgRect" presStyleLbl="bgShp" presStyleIdx="0" presStyleCnt="4"/>
      <dgm:spPr/>
    </dgm:pt>
    <dgm:pt modelId="{DA73BC28-FB0F-4794-82A9-92955122A4FF}" type="pres">
      <dgm:prSet presAssocID="{8A6ED972-A962-4436-9397-CB25167D0D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EF61816-ED3C-4CD5-8A27-FF31DCA24AB3}" type="pres">
      <dgm:prSet presAssocID="{8A6ED972-A962-4436-9397-CB25167D0D23}" presName="spaceRect" presStyleCnt="0"/>
      <dgm:spPr/>
    </dgm:pt>
    <dgm:pt modelId="{135D2EC4-A317-409D-BAEF-0A1B8E2F6587}" type="pres">
      <dgm:prSet presAssocID="{8A6ED972-A962-4436-9397-CB25167D0D23}" presName="textRect" presStyleLbl="revTx" presStyleIdx="0" presStyleCnt="4">
        <dgm:presLayoutVars>
          <dgm:chMax val="1"/>
          <dgm:chPref val="1"/>
        </dgm:presLayoutVars>
      </dgm:prSet>
      <dgm:spPr/>
    </dgm:pt>
    <dgm:pt modelId="{247FC594-5D1D-4620-9679-8389381FA926}" type="pres">
      <dgm:prSet presAssocID="{1C5368CD-DF06-4EF0-8E37-1841C7C5C853}" presName="sibTrans" presStyleLbl="sibTrans2D1" presStyleIdx="0" presStyleCnt="0"/>
      <dgm:spPr/>
    </dgm:pt>
    <dgm:pt modelId="{139E24A0-C3FE-4F2E-AA52-F149BF47FB35}" type="pres">
      <dgm:prSet presAssocID="{84883EA8-402E-4ECF-ABF3-6194D0E69E9D}" presName="compNode" presStyleCnt="0"/>
      <dgm:spPr/>
    </dgm:pt>
    <dgm:pt modelId="{C54D2CCF-A2C4-458C-9987-A44550D685E6}" type="pres">
      <dgm:prSet presAssocID="{84883EA8-402E-4ECF-ABF3-6194D0E69E9D}" presName="iconBgRect" presStyleLbl="bgShp" presStyleIdx="1" presStyleCnt="4"/>
      <dgm:spPr/>
    </dgm:pt>
    <dgm:pt modelId="{4B193323-5587-407B-B41A-B6674E0CFB06}" type="pres">
      <dgm:prSet presAssocID="{84883EA8-402E-4ECF-ABF3-6194D0E69E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CDA934-2B4B-41C7-874C-E6E977AE57B5}" type="pres">
      <dgm:prSet presAssocID="{84883EA8-402E-4ECF-ABF3-6194D0E69E9D}" presName="spaceRect" presStyleCnt="0"/>
      <dgm:spPr/>
    </dgm:pt>
    <dgm:pt modelId="{66BB9B86-4964-446E-AB4E-396B3AC9507A}" type="pres">
      <dgm:prSet presAssocID="{84883EA8-402E-4ECF-ABF3-6194D0E69E9D}" presName="textRect" presStyleLbl="revTx" presStyleIdx="1" presStyleCnt="4">
        <dgm:presLayoutVars>
          <dgm:chMax val="1"/>
          <dgm:chPref val="1"/>
        </dgm:presLayoutVars>
      </dgm:prSet>
      <dgm:spPr/>
    </dgm:pt>
    <dgm:pt modelId="{474971C8-D47C-4ED0-AA94-47806EA40738}" type="pres">
      <dgm:prSet presAssocID="{9E699D26-16E1-4CA7-AD5A-E03475BCEA02}" presName="sibTrans" presStyleLbl="sibTrans2D1" presStyleIdx="0" presStyleCnt="0"/>
      <dgm:spPr/>
    </dgm:pt>
    <dgm:pt modelId="{65E0B8A0-FC57-41C3-BC72-272E8911EDF6}" type="pres">
      <dgm:prSet presAssocID="{EC7D167C-532B-4999-AFC1-E504300156EC}" presName="compNode" presStyleCnt="0"/>
      <dgm:spPr/>
    </dgm:pt>
    <dgm:pt modelId="{A52D6086-1AA4-48B8-A6B4-828397F7F5DC}" type="pres">
      <dgm:prSet presAssocID="{EC7D167C-532B-4999-AFC1-E504300156EC}" presName="iconBgRect" presStyleLbl="bgShp" presStyleIdx="2" presStyleCnt="4"/>
      <dgm:spPr/>
    </dgm:pt>
    <dgm:pt modelId="{C3B546F5-602B-4B6F-84BE-572CBC1DA2B4}" type="pres">
      <dgm:prSet presAssocID="{EC7D167C-532B-4999-AFC1-E504300156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0CAB788-5526-4E3E-BDCE-98685C831696}" type="pres">
      <dgm:prSet presAssocID="{EC7D167C-532B-4999-AFC1-E504300156EC}" presName="spaceRect" presStyleCnt="0"/>
      <dgm:spPr/>
    </dgm:pt>
    <dgm:pt modelId="{6B0AC7E7-BDE1-4D51-A318-910EB938731F}" type="pres">
      <dgm:prSet presAssocID="{EC7D167C-532B-4999-AFC1-E504300156EC}" presName="textRect" presStyleLbl="revTx" presStyleIdx="2" presStyleCnt="4">
        <dgm:presLayoutVars>
          <dgm:chMax val="1"/>
          <dgm:chPref val="1"/>
        </dgm:presLayoutVars>
      </dgm:prSet>
      <dgm:spPr/>
    </dgm:pt>
    <dgm:pt modelId="{4DDBB3CD-BA44-435C-990A-AAD599A61D3E}" type="pres">
      <dgm:prSet presAssocID="{66426FC8-E2C8-488E-80CB-10A3F079FBA2}" presName="sibTrans" presStyleLbl="sibTrans2D1" presStyleIdx="0" presStyleCnt="0"/>
      <dgm:spPr/>
    </dgm:pt>
    <dgm:pt modelId="{03AE54E6-998F-4824-AD23-69B04E2FC403}" type="pres">
      <dgm:prSet presAssocID="{E0E5D451-7F74-4372-B346-8B2314DEF76B}" presName="compNode" presStyleCnt="0"/>
      <dgm:spPr/>
    </dgm:pt>
    <dgm:pt modelId="{5E92C92E-6E89-47E3-ABF1-73E7B3B57846}" type="pres">
      <dgm:prSet presAssocID="{E0E5D451-7F74-4372-B346-8B2314DEF76B}" presName="iconBgRect" presStyleLbl="bgShp" presStyleIdx="3" presStyleCnt="4"/>
      <dgm:spPr/>
    </dgm:pt>
    <dgm:pt modelId="{1C1C3E80-C911-4844-8D97-324293F2FB4E}" type="pres">
      <dgm:prSet presAssocID="{E0E5D451-7F74-4372-B346-8B2314DEF7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A8E70276-DD12-473D-B825-21C8E6EF7C64}" type="pres">
      <dgm:prSet presAssocID="{E0E5D451-7F74-4372-B346-8B2314DEF76B}" presName="spaceRect" presStyleCnt="0"/>
      <dgm:spPr/>
    </dgm:pt>
    <dgm:pt modelId="{F9F467B2-6CE0-4DAA-BB67-7160DD5CB8CF}" type="pres">
      <dgm:prSet presAssocID="{E0E5D451-7F74-4372-B346-8B2314DEF76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D478A24-4E6E-4D8C-A72C-A71608414156}" type="presOf" srcId="{E0E5D451-7F74-4372-B346-8B2314DEF76B}" destId="{F9F467B2-6CE0-4DAA-BB67-7160DD5CB8CF}" srcOrd="0" destOrd="0" presId="urn:microsoft.com/office/officeart/2018/2/layout/IconCircleList"/>
    <dgm:cxn modelId="{0EC9FF30-7C3D-4457-BAB3-9A96B30B1A2E}" srcId="{AA849E6F-C7A0-44EB-AAAD-DBD0B248254F}" destId="{8A6ED972-A962-4436-9397-CB25167D0D23}" srcOrd="0" destOrd="0" parTransId="{7EB9092E-2748-4A30-9CA0-ADD0A64AD9A8}" sibTransId="{1C5368CD-DF06-4EF0-8E37-1841C7C5C853}"/>
    <dgm:cxn modelId="{B1979765-3DE4-4EE6-8CF5-0157783F131E}" type="presOf" srcId="{AA849E6F-C7A0-44EB-AAAD-DBD0B248254F}" destId="{F8E32C14-ED46-4949-8A13-05BCCE3AC7CE}" srcOrd="0" destOrd="0" presId="urn:microsoft.com/office/officeart/2018/2/layout/IconCircleList"/>
    <dgm:cxn modelId="{24E49A68-E1E8-4FEE-BFC5-746C3C33F829}" srcId="{AA849E6F-C7A0-44EB-AAAD-DBD0B248254F}" destId="{E0E5D451-7F74-4372-B346-8B2314DEF76B}" srcOrd="3" destOrd="0" parTransId="{620C5F96-C73F-4144-90CA-6117F8396F64}" sibTransId="{AAA784F9-749C-4006-A16F-D768D0403E2A}"/>
    <dgm:cxn modelId="{BF0F9F4C-9993-4742-8771-9E1C3F73DE82}" type="presOf" srcId="{84883EA8-402E-4ECF-ABF3-6194D0E69E9D}" destId="{66BB9B86-4964-446E-AB4E-396B3AC9507A}" srcOrd="0" destOrd="0" presId="urn:microsoft.com/office/officeart/2018/2/layout/IconCircleList"/>
    <dgm:cxn modelId="{A9EF5073-FD4F-4682-9258-66B776D6AE69}" type="presOf" srcId="{8A6ED972-A962-4436-9397-CB25167D0D23}" destId="{135D2EC4-A317-409D-BAEF-0A1B8E2F6587}" srcOrd="0" destOrd="0" presId="urn:microsoft.com/office/officeart/2018/2/layout/IconCircleList"/>
    <dgm:cxn modelId="{41C3CC94-56B0-4338-9407-CA6401C783E3}" type="presOf" srcId="{9E699D26-16E1-4CA7-AD5A-E03475BCEA02}" destId="{474971C8-D47C-4ED0-AA94-47806EA40738}" srcOrd="0" destOrd="0" presId="urn:microsoft.com/office/officeart/2018/2/layout/IconCircleList"/>
    <dgm:cxn modelId="{0FCBD0BD-80FA-471F-9D07-59AEBDB05D6A}" type="presOf" srcId="{EC7D167C-532B-4999-AFC1-E504300156EC}" destId="{6B0AC7E7-BDE1-4D51-A318-910EB938731F}" srcOrd="0" destOrd="0" presId="urn:microsoft.com/office/officeart/2018/2/layout/IconCircleList"/>
    <dgm:cxn modelId="{08958AC6-9272-4280-9F84-F40EFB763A45}" srcId="{AA849E6F-C7A0-44EB-AAAD-DBD0B248254F}" destId="{EC7D167C-532B-4999-AFC1-E504300156EC}" srcOrd="2" destOrd="0" parTransId="{DA86A442-3F93-4584-8D11-8A29CBA416C3}" sibTransId="{66426FC8-E2C8-488E-80CB-10A3F079FBA2}"/>
    <dgm:cxn modelId="{0F1E74CE-547C-462C-83F6-2940CA67EDD2}" type="presOf" srcId="{1C5368CD-DF06-4EF0-8E37-1841C7C5C853}" destId="{247FC594-5D1D-4620-9679-8389381FA926}" srcOrd="0" destOrd="0" presId="urn:microsoft.com/office/officeart/2018/2/layout/IconCircleList"/>
    <dgm:cxn modelId="{E74DECD5-6EB4-42C5-88A9-E12723C1EE81}" type="presOf" srcId="{66426FC8-E2C8-488E-80CB-10A3F079FBA2}" destId="{4DDBB3CD-BA44-435C-990A-AAD599A61D3E}" srcOrd="0" destOrd="0" presId="urn:microsoft.com/office/officeart/2018/2/layout/IconCircleList"/>
    <dgm:cxn modelId="{A2386EEE-8E99-4F99-9AD4-2C9F1C571276}" srcId="{AA849E6F-C7A0-44EB-AAAD-DBD0B248254F}" destId="{84883EA8-402E-4ECF-ABF3-6194D0E69E9D}" srcOrd="1" destOrd="0" parTransId="{0E80385F-D4B9-405B-82BA-F67C13098909}" sibTransId="{9E699D26-16E1-4CA7-AD5A-E03475BCEA02}"/>
    <dgm:cxn modelId="{00EFD862-289D-4DA9-96FB-ECC57BA8038D}" type="presParOf" srcId="{F8E32C14-ED46-4949-8A13-05BCCE3AC7CE}" destId="{3F796314-6374-42D5-AE13-A77AB6D5107B}" srcOrd="0" destOrd="0" presId="urn:microsoft.com/office/officeart/2018/2/layout/IconCircleList"/>
    <dgm:cxn modelId="{E0002152-F15A-47B9-9015-5C1F269E1E27}" type="presParOf" srcId="{3F796314-6374-42D5-AE13-A77AB6D5107B}" destId="{CE4D7F63-0AD6-4D4A-A32C-6F7F72674317}" srcOrd="0" destOrd="0" presId="urn:microsoft.com/office/officeart/2018/2/layout/IconCircleList"/>
    <dgm:cxn modelId="{0379CAD1-E872-41BC-BCFC-00FB4C3A8260}" type="presParOf" srcId="{CE4D7F63-0AD6-4D4A-A32C-6F7F72674317}" destId="{9A76114B-256B-453B-B685-C80E6DAEE83A}" srcOrd="0" destOrd="0" presId="urn:microsoft.com/office/officeart/2018/2/layout/IconCircleList"/>
    <dgm:cxn modelId="{A254B37C-818E-47AB-B5A1-B7040BB91A16}" type="presParOf" srcId="{CE4D7F63-0AD6-4D4A-A32C-6F7F72674317}" destId="{DA73BC28-FB0F-4794-82A9-92955122A4FF}" srcOrd="1" destOrd="0" presId="urn:microsoft.com/office/officeart/2018/2/layout/IconCircleList"/>
    <dgm:cxn modelId="{B26B03C0-B32A-44A2-94E6-E16CF6B9D4A7}" type="presParOf" srcId="{CE4D7F63-0AD6-4D4A-A32C-6F7F72674317}" destId="{CEF61816-ED3C-4CD5-8A27-FF31DCA24AB3}" srcOrd="2" destOrd="0" presId="urn:microsoft.com/office/officeart/2018/2/layout/IconCircleList"/>
    <dgm:cxn modelId="{B279526A-3CB2-4831-8007-69739CB73394}" type="presParOf" srcId="{CE4D7F63-0AD6-4D4A-A32C-6F7F72674317}" destId="{135D2EC4-A317-409D-BAEF-0A1B8E2F6587}" srcOrd="3" destOrd="0" presId="urn:microsoft.com/office/officeart/2018/2/layout/IconCircleList"/>
    <dgm:cxn modelId="{736A77F7-0C7F-47CF-8C29-4D0A7703E8BA}" type="presParOf" srcId="{3F796314-6374-42D5-AE13-A77AB6D5107B}" destId="{247FC594-5D1D-4620-9679-8389381FA926}" srcOrd="1" destOrd="0" presId="urn:microsoft.com/office/officeart/2018/2/layout/IconCircleList"/>
    <dgm:cxn modelId="{EFBB54F1-F7DD-4554-8110-40F0871F0715}" type="presParOf" srcId="{3F796314-6374-42D5-AE13-A77AB6D5107B}" destId="{139E24A0-C3FE-4F2E-AA52-F149BF47FB35}" srcOrd="2" destOrd="0" presId="urn:microsoft.com/office/officeart/2018/2/layout/IconCircleList"/>
    <dgm:cxn modelId="{A76549F7-6773-4B70-B468-CA11BE37A7F8}" type="presParOf" srcId="{139E24A0-C3FE-4F2E-AA52-F149BF47FB35}" destId="{C54D2CCF-A2C4-458C-9987-A44550D685E6}" srcOrd="0" destOrd="0" presId="urn:microsoft.com/office/officeart/2018/2/layout/IconCircleList"/>
    <dgm:cxn modelId="{A05B7778-8AAD-4812-97F0-999F167DB29D}" type="presParOf" srcId="{139E24A0-C3FE-4F2E-AA52-F149BF47FB35}" destId="{4B193323-5587-407B-B41A-B6674E0CFB06}" srcOrd="1" destOrd="0" presId="urn:microsoft.com/office/officeart/2018/2/layout/IconCircleList"/>
    <dgm:cxn modelId="{17F748F1-3E9B-4DCF-9133-77BCD001AB9D}" type="presParOf" srcId="{139E24A0-C3FE-4F2E-AA52-F149BF47FB35}" destId="{F4CDA934-2B4B-41C7-874C-E6E977AE57B5}" srcOrd="2" destOrd="0" presId="urn:microsoft.com/office/officeart/2018/2/layout/IconCircleList"/>
    <dgm:cxn modelId="{3F2AA6D6-E355-461C-9EDC-429B8CFFA8E0}" type="presParOf" srcId="{139E24A0-C3FE-4F2E-AA52-F149BF47FB35}" destId="{66BB9B86-4964-446E-AB4E-396B3AC9507A}" srcOrd="3" destOrd="0" presId="urn:microsoft.com/office/officeart/2018/2/layout/IconCircleList"/>
    <dgm:cxn modelId="{0F81B1EF-03B2-4D60-BE22-CF751A8D85C2}" type="presParOf" srcId="{3F796314-6374-42D5-AE13-A77AB6D5107B}" destId="{474971C8-D47C-4ED0-AA94-47806EA40738}" srcOrd="3" destOrd="0" presId="urn:microsoft.com/office/officeart/2018/2/layout/IconCircleList"/>
    <dgm:cxn modelId="{2B6354DA-0265-44A0-8AA5-F7590CD555C0}" type="presParOf" srcId="{3F796314-6374-42D5-AE13-A77AB6D5107B}" destId="{65E0B8A0-FC57-41C3-BC72-272E8911EDF6}" srcOrd="4" destOrd="0" presId="urn:microsoft.com/office/officeart/2018/2/layout/IconCircleList"/>
    <dgm:cxn modelId="{DA9E9C30-1F80-4BE9-98EC-FF141AD96619}" type="presParOf" srcId="{65E0B8A0-FC57-41C3-BC72-272E8911EDF6}" destId="{A52D6086-1AA4-48B8-A6B4-828397F7F5DC}" srcOrd="0" destOrd="0" presId="urn:microsoft.com/office/officeart/2018/2/layout/IconCircleList"/>
    <dgm:cxn modelId="{E9FF1A30-2C45-4CF5-AFE4-E3180F4D7445}" type="presParOf" srcId="{65E0B8A0-FC57-41C3-BC72-272E8911EDF6}" destId="{C3B546F5-602B-4B6F-84BE-572CBC1DA2B4}" srcOrd="1" destOrd="0" presId="urn:microsoft.com/office/officeart/2018/2/layout/IconCircleList"/>
    <dgm:cxn modelId="{BA1886FB-5360-496F-BF46-8183B9471B7A}" type="presParOf" srcId="{65E0B8A0-FC57-41C3-BC72-272E8911EDF6}" destId="{E0CAB788-5526-4E3E-BDCE-98685C831696}" srcOrd="2" destOrd="0" presId="urn:microsoft.com/office/officeart/2018/2/layout/IconCircleList"/>
    <dgm:cxn modelId="{93DC1BEA-4D13-47F6-9166-79CA03CF6EF6}" type="presParOf" srcId="{65E0B8A0-FC57-41C3-BC72-272E8911EDF6}" destId="{6B0AC7E7-BDE1-4D51-A318-910EB938731F}" srcOrd="3" destOrd="0" presId="urn:microsoft.com/office/officeart/2018/2/layout/IconCircleList"/>
    <dgm:cxn modelId="{B6C97A9A-E3AA-46F4-9E8D-C4E9FC75577B}" type="presParOf" srcId="{3F796314-6374-42D5-AE13-A77AB6D5107B}" destId="{4DDBB3CD-BA44-435C-990A-AAD599A61D3E}" srcOrd="5" destOrd="0" presId="urn:microsoft.com/office/officeart/2018/2/layout/IconCircleList"/>
    <dgm:cxn modelId="{828BA42E-C666-4842-93A4-920AB271CD65}" type="presParOf" srcId="{3F796314-6374-42D5-AE13-A77AB6D5107B}" destId="{03AE54E6-998F-4824-AD23-69B04E2FC403}" srcOrd="6" destOrd="0" presId="urn:microsoft.com/office/officeart/2018/2/layout/IconCircleList"/>
    <dgm:cxn modelId="{DF467496-443F-428E-9CEB-3B16E5BCB971}" type="presParOf" srcId="{03AE54E6-998F-4824-AD23-69B04E2FC403}" destId="{5E92C92E-6E89-47E3-ABF1-73E7B3B57846}" srcOrd="0" destOrd="0" presId="urn:microsoft.com/office/officeart/2018/2/layout/IconCircleList"/>
    <dgm:cxn modelId="{BA91E3B4-3F18-40DE-8890-BB2689456C12}" type="presParOf" srcId="{03AE54E6-998F-4824-AD23-69B04E2FC403}" destId="{1C1C3E80-C911-4844-8D97-324293F2FB4E}" srcOrd="1" destOrd="0" presId="urn:microsoft.com/office/officeart/2018/2/layout/IconCircleList"/>
    <dgm:cxn modelId="{645110D0-03CA-4E0C-8DA4-2352A9C5F08F}" type="presParOf" srcId="{03AE54E6-998F-4824-AD23-69B04E2FC403}" destId="{A8E70276-DD12-473D-B825-21C8E6EF7C64}" srcOrd="2" destOrd="0" presId="urn:microsoft.com/office/officeart/2018/2/layout/IconCircleList"/>
    <dgm:cxn modelId="{BF802AE5-8B14-40C5-BD01-78B40FE27ADE}" type="presParOf" srcId="{03AE54E6-998F-4824-AD23-69B04E2FC403}" destId="{F9F467B2-6CE0-4DAA-BB67-7160DD5CB8C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B2286-BA2F-4127-8362-9CF027DF632C}">
      <dsp:nvSpPr>
        <dsp:cNvPr id="0" name=""/>
        <dsp:cNvSpPr/>
      </dsp:nvSpPr>
      <dsp:spPr>
        <a:xfrm>
          <a:off x="207" y="424640"/>
          <a:ext cx="2506953" cy="30083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31" tIns="0" rIns="247631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High dose to small volume</a:t>
          </a:r>
        </a:p>
      </dsp:txBody>
      <dsp:txXfrm>
        <a:off x="207" y="1627978"/>
        <a:ext cx="2506953" cy="1805006"/>
      </dsp:txXfrm>
    </dsp:sp>
    <dsp:sp modelId="{45C19301-300C-4B36-9667-8E328C0E8A57}">
      <dsp:nvSpPr>
        <dsp:cNvPr id="0" name=""/>
        <dsp:cNvSpPr/>
      </dsp:nvSpPr>
      <dsp:spPr>
        <a:xfrm>
          <a:off x="207" y="424640"/>
          <a:ext cx="2506953" cy="12033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31" tIns="165100" rIns="24763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07" y="424640"/>
        <a:ext cx="2506953" cy="1203337"/>
      </dsp:txXfrm>
    </dsp:sp>
    <dsp:sp modelId="{8B5AC52B-AC61-426B-92EC-3CEDCC8DA2FC}">
      <dsp:nvSpPr>
        <dsp:cNvPr id="0" name=""/>
        <dsp:cNvSpPr/>
      </dsp:nvSpPr>
      <dsp:spPr>
        <a:xfrm>
          <a:off x="2707717" y="424640"/>
          <a:ext cx="2506953" cy="3008344"/>
        </a:xfrm>
        <a:prstGeom prst="rect">
          <a:avLst/>
        </a:prstGeom>
        <a:solidFill>
          <a:schemeClr val="accent3">
            <a:hueOff val="1099918"/>
            <a:satOff val="-2117"/>
            <a:lumOff val="2092"/>
            <a:alphaOff val="0"/>
          </a:schemeClr>
        </a:solidFill>
        <a:ln w="12700" cap="flat" cmpd="sng" algn="ctr">
          <a:solidFill>
            <a:schemeClr val="accent3">
              <a:hueOff val="1099918"/>
              <a:satOff val="-2117"/>
              <a:lumOff val="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31" tIns="0" rIns="247631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Less dose to superficial tissues</a:t>
          </a:r>
        </a:p>
      </dsp:txBody>
      <dsp:txXfrm>
        <a:off x="2707717" y="1627978"/>
        <a:ext cx="2506953" cy="1805006"/>
      </dsp:txXfrm>
    </dsp:sp>
    <dsp:sp modelId="{2B4EB591-D85C-467C-A69E-332CA1BF5468}">
      <dsp:nvSpPr>
        <dsp:cNvPr id="0" name=""/>
        <dsp:cNvSpPr/>
      </dsp:nvSpPr>
      <dsp:spPr>
        <a:xfrm>
          <a:off x="2707717" y="424640"/>
          <a:ext cx="2506953" cy="12033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31" tIns="165100" rIns="24763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707717" y="424640"/>
        <a:ext cx="2506953" cy="1203337"/>
      </dsp:txXfrm>
    </dsp:sp>
    <dsp:sp modelId="{9E28C3E8-5988-4B92-9E95-40F46C34AC8E}">
      <dsp:nvSpPr>
        <dsp:cNvPr id="0" name=""/>
        <dsp:cNvSpPr/>
      </dsp:nvSpPr>
      <dsp:spPr>
        <a:xfrm>
          <a:off x="5415228" y="424640"/>
          <a:ext cx="2506953" cy="3008344"/>
        </a:xfrm>
        <a:prstGeom prst="rect">
          <a:avLst/>
        </a:prstGeom>
        <a:solidFill>
          <a:schemeClr val="accent3">
            <a:hueOff val="2199836"/>
            <a:satOff val="-4233"/>
            <a:lumOff val="4183"/>
            <a:alphaOff val="0"/>
          </a:schemeClr>
        </a:solidFill>
        <a:ln w="12700" cap="flat" cmpd="sng" algn="ctr">
          <a:solidFill>
            <a:schemeClr val="accent3">
              <a:hueOff val="2199836"/>
              <a:satOff val="-4233"/>
              <a:lumOff val="41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31" tIns="0" rIns="247631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Shorter overall treatment time (days)</a:t>
          </a:r>
        </a:p>
      </dsp:txBody>
      <dsp:txXfrm>
        <a:off x="5415228" y="1627978"/>
        <a:ext cx="2506953" cy="1805006"/>
      </dsp:txXfrm>
    </dsp:sp>
    <dsp:sp modelId="{A2DBFC1B-1F9F-4F77-94B3-547EF1AB94B4}">
      <dsp:nvSpPr>
        <dsp:cNvPr id="0" name=""/>
        <dsp:cNvSpPr/>
      </dsp:nvSpPr>
      <dsp:spPr>
        <a:xfrm>
          <a:off x="5415228" y="424640"/>
          <a:ext cx="2506953" cy="12033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31" tIns="165100" rIns="24763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415228" y="424640"/>
        <a:ext cx="2506953" cy="1203337"/>
      </dsp:txXfrm>
    </dsp:sp>
    <dsp:sp modelId="{0C7F737B-E8E3-4D49-A4BA-9B558B884B9C}">
      <dsp:nvSpPr>
        <dsp:cNvPr id="0" name=""/>
        <dsp:cNvSpPr/>
      </dsp:nvSpPr>
      <dsp:spPr>
        <a:xfrm>
          <a:off x="8122738" y="424640"/>
          <a:ext cx="2506953" cy="3008344"/>
        </a:xfrm>
        <a:prstGeom prst="rect">
          <a:avLst/>
        </a:prstGeom>
        <a:solidFill>
          <a:schemeClr val="accent3">
            <a:hueOff val="3299754"/>
            <a:satOff val="-6350"/>
            <a:lumOff val="6275"/>
            <a:alphaOff val="0"/>
          </a:schemeClr>
        </a:solidFill>
        <a:ln w="12700" cap="flat" cmpd="sng" algn="ctr">
          <a:solidFill>
            <a:schemeClr val="accent3">
              <a:hueOff val="3299754"/>
              <a:satOff val="-6350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31" tIns="0" rIns="247631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Radiobiological advantages of low dose rate (?)</a:t>
          </a:r>
        </a:p>
      </dsp:txBody>
      <dsp:txXfrm>
        <a:off x="8122738" y="1627978"/>
        <a:ext cx="2506953" cy="1805006"/>
      </dsp:txXfrm>
    </dsp:sp>
    <dsp:sp modelId="{704AECE1-2BC8-4C0A-B498-9F24194AEA9B}">
      <dsp:nvSpPr>
        <dsp:cNvPr id="0" name=""/>
        <dsp:cNvSpPr/>
      </dsp:nvSpPr>
      <dsp:spPr>
        <a:xfrm>
          <a:off x="8122738" y="424640"/>
          <a:ext cx="2506953" cy="12033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31" tIns="165100" rIns="24763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122738" y="424640"/>
        <a:ext cx="2506953" cy="1203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AC67F-3A54-4760-862F-5A8C57C0C24F}">
      <dsp:nvSpPr>
        <dsp:cNvPr id="0" name=""/>
        <dsp:cNvSpPr/>
      </dsp:nvSpPr>
      <dsp:spPr>
        <a:xfrm>
          <a:off x="573018" y="2403"/>
          <a:ext cx="2963707" cy="17782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Radiation exposure to staff, visitors</a:t>
          </a:r>
        </a:p>
      </dsp:txBody>
      <dsp:txXfrm>
        <a:off x="573018" y="2403"/>
        <a:ext cx="2963707" cy="1778224"/>
      </dsp:txXfrm>
    </dsp:sp>
    <dsp:sp modelId="{5DB4F0E5-9FA7-4508-B417-D9066EF9FB0A}">
      <dsp:nvSpPr>
        <dsp:cNvPr id="0" name=""/>
        <dsp:cNvSpPr/>
      </dsp:nvSpPr>
      <dsp:spPr>
        <a:xfrm>
          <a:off x="3833096" y="2403"/>
          <a:ext cx="2963707" cy="1778224"/>
        </a:xfrm>
        <a:prstGeom prst="rect">
          <a:avLst/>
        </a:prstGeom>
        <a:solidFill>
          <a:schemeClr val="accent3">
            <a:hueOff val="659951"/>
            <a:satOff val="-1270"/>
            <a:lumOff val="1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Invasive procedure</a:t>
          </a:r>
        </a:p>
      </dsp:txBody>
      <dsp:txXfrm>
        <a:off x="3833096" y="2403"/>
        <a:ext cx="2963707" cy="1778224"/>
      </dsp:txXfrm>
    </dsp:sp>
    <dsp:sp modelId="{9ADB77AE-574A-4941-9FC4-E0495003A1A0}">
      <dsp:nvSpPr>
        <dsp:cNvPr id="0" name=""/>
        <dsp:cNvSpPr/>
      </dsp:nvSpPr>
      <dsp:spPr>
        <a:xfrm>
          <a:off x="7093174" y="2403"/>
          <a:ext cx="2963707" cy="1778224"/>
        </a:xfrm>
        <a:prstGeom prst="rect">
          <a:avLst/>
        </a:prstGeom>
        <a:solidFill>
          <a:schemeClr val="accent3">
            <a:hueOff val="1319901"/>
            <a:satOff val="-2540"/>
            <a:lumOff val="2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Requires highly skilled operator</a:t>
          </a:r>
        </a:p>
      </dsp:txBody>
      <dsp:txXfrm>
        <a:off x="7093174" y="2403"/>
        <a:ext cx="2963707" cy="1778224"/>
      </dsp:txXfrm>
    </dsp:sp>
    <dsp:sp modelId="{80CC2797-D628-4DA8-A107-B1C8F6957A3D}">
      <dsp:nvSpPr>
        <dsp:cNvPr id="0" name=""/>
        <dsp:cNvSpPr/>
      </dsp:nvSpPr>
      <dsp:spPr>
        <a:xfrm>
          <a:off x="573018" y="2076998"/>
          <a:ext cx="2963707" cy="1778224"/>
        </a:xfrm>
        <a:prstGeom prst="rect">
          <a:avLst/>
        </a:prstGeom>
        <a:solidFill>
          <a:schemeClr val="accent3">
            <a:hueOff val="1979852"/>
            <a:satOff val="-3810"/>
            <a:lumOff val="3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Requires hospital admission</a:t>
          </a:r>
        </a:p>
      </dsp:txBody>
      <dsp:txXfrm>
        <a:off x="573018" y="2076998"/>
        <a:ext cx="2963707" cy="1778224"/>
      </dsp:txXfrm>
    </dsp:sp>
    <dsp:sp modelId="{0385B708-56ED-4590-94B4-871FC2D627E2}">
      <dsp:nvSpPr>
        <dsp:cNvPr id="0" name=""/>
        <dsp:cNvSpPr/>
      </dsp:nvSpPr>
      <dsp:spPr>
        <a:xfrm>
          <a:off x="3833096" y="2076998"/>
          <a:ext cx="2963707" cy="1778224"/>
        </a:xfrm>
        <a:prstGeom prst="rect">
          <a:avLst/>
        </a:prstGeom>
        <a:solidFill>
          <a:schemeClr val="accent3">
            <a:hueOff val="2639803"/>
            <a:satOff val="-5080"/>
            <a:lumOff val="5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Not suitable for large volumes</a:t>
          </a:r>
        </a:p>
      </dsp:txBody>
      <dsp:txXfrm>
        <a:off x="3833096" y="2076998"/>
        <a:ext cx="2963707" cy="1778224"/>
      </dsp:txXfrm>
    </dsp:sp>
    <dsp:sp modelId="{F310D6C4-23B2-4622-B65F-4B9DEB92E751}">
      <dsp:nvSpPr>
        <dsp:cNvPr id="0" name=""/>
        <dsp:cNvSpPr/>
      </dsp:nvSpPr>
      <dsp:spPr>
        <a:xfrm>
          <a:off x="7093174" y="2076998"/>
          <a:ext cx="2963707" cy="1778224"/>
        </a:xfrm>
        <a:prstGeom prst="rect">
          <a:avLst/>
        </a:prstGeom>
        <a:solidFill>
          <a:schemeClr val="accent3">
            <a:hueOff val="3299754"/>
            <a:satOff val="-6350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Precision of placement becomes critical</a:t>
          </a:r>
        </a:p>
      </dsp:txBody>
      <dsp:txXfrm>
        <a:off x="7093174" y="2076998"/>
        <a:ext cx="2963707" cy="1778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C9AAD-03BB-426A-9BA8-D0677C03724A}">
      <dsp:nvSpPr>
        <dsp:cNvPr id="0" name=""/>
        <dsp:cNvSpPr/>
      </dsp:nvSpPr>
      <dsp:spPr>
        <a:xfrm rot="5400000">
          <a:off x="6856884" y="-2935328"/>
          <a:ext cx="742894" cy="680313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Gynecological</a:t>
          </a:r>
        </a:p>
      </dsp:txBody>
      <dsp:txXfrm rot="-5400000">
        <a:off x="3826764" y="131057"/>
        <a:ext cx="6766871" cy="670364"/>
      </dsp:txXfrm>
    </dsp:sp>
    <dsp:sp modelId="{A85F437D-64C2-42C9-B53B-69E89F9B3BF4}">
      <dsp:nvSpPr>
        <dsp:cNvPr id="0" name=""/>
        <dsp:cNvSpPr/>
      </dsp:nvSpPr>
      <dsp:spPr>
        <a:xfrm>
          <a:off x="0" y="1930"/>
          <a:ext cx="3826764" cy="928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Intracavitary</a:t>
          </a:r>
          <a:r>
            <a:rPr lang="en-US" sz="2000" kern="1200"/>
            <a:t>: Applicator in a natural cavity</a:t>
          </a:r>
        </a:p>
      </dsp:txBody>
      <dsp:txXfrm>
        <a:off x="45331" y="47261"/>
        <a:ext cx="3736102" cy="837955"/>
      </dsp:txXfrm>
    </dsp:sp>
    <dsp:sp modelId="{5F2FB9E1-90D1-4E20-99EC-0E7A54052105}">
      <dsp:nvSpPr>
        <dsp:cNvPr id="0" name=""/>
        <dsp:cNvSpPr/>
      </dsp:nvSpPr>
      <dsp:spPr>
        <a:xfrm rot="5400000">
          <a:off x="6856884" y="-1960279"/>
          <a:ext cx="742894" cy="6803136"/>
        </a:xfrm>
        <a:prstGeom prst="round2SameRect">
          <a:avLst/>
        </a:prstGeom>
        <a:solidFill>
          <a:schemeClr val="accent3">
            <a:tint val="40000"/>
            <a:alpha val="90000"/>
            <a:hueOff val="1004525"/>
            <a:satOff val="-173"/>
            <a:lumOff val="36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04525"/>
              <a:satOff val="-173"/>
              <a:lumOff val="3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Prostate, cervix, head and neck, breast, …</a:t>
          </a:r>
        </a:p>
      </dsp:txBody>
      <dsp:txXfrm rot="-5400000">
        <a:off x="3826764" y="1106106"/>
        <a:ext cx="6766871" cy="670364"/>
      </dsp:txXfrm>
    </dsp:sp>
    <dsp:sp modelId="{E05AA794-4058-4A07-9F4D-6BB83A71BE9B}">
      <dsp:nvSpPr>
        <dsp:cNvPr id="0" name=""/>
        <dsp:cNvSpPr/>
      </dsp:nvSpPr>
      <dsp:spPr>
        <a:xfrm>
          <a:off x="0" y="976979"/>
          <a:ext cx="3826764" cy="928617"/>
        </a:xfrm>
        <a:prstGeom prst="roundRect">
          <a:avLst/>
        </a:prstGeom>
        <a:solidFill>
          <a:schemeClr val="accent3">
            <a:hueOff val="1099918"/>
            <a:satOff val="-2117"/>
            <a:lumOff val="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Interstitial</a:t>
          </a:r>
          <a:r>
            <a:rPr lang="en-US" sz="2000" kern="1200"/>
            <a:t>: Needles, catheters, or seeds placed directly in tissue</a:t>
          </a:r>
        </a:p>
      </dsp:txBody>
      <dsp:txXfrm>
        <a:off x="45331" y="1022310"/>
        <a:ext cx="3736102" cy="837955"/>
      </dsp:txXfrm>
    </dsp:sp>
    <dsp:sp modelId="{C59BAD45-A9E1-40AF-89C9-8A248F826B6F}">
      <dsp:nvSpPr>
        <dsp:cNvPr id="0" name=""/>
        <dsp:cNvSpPr/>
      </dsp:nvSpPr>
      <dsp:spPr>
        <a:xfrm rot="5400000">
          <a:off x="6856884" y="-985230"/>
          <a:ext cx="742894" cy="6803136"/>
        </a:xfrm>
        <a:prstGeom prst="round2SameRect">
          <a:avLst/>
        </a:prstGeom>
        <a:solidFill>
          <a:schemeClr val="accent3">
            <a:tint val="40000"/>
            <a:alpha val="90000"/>
            <a:hueOff val="2009050"/>
            <a:satOff val="-346"/>
            <a:lumOff val="73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09050"/>
              <a:satOff val="-346"/>
              <a:lumOff val="7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Skin</a:t>
          </a:r>
        </a:p>
      </dsp:txBody>
      <dsp:txXfrm rot="-5400000">
        <a:off x="3826764" y="2081155"/>
        <a:ext cx="6766871" cy="670364"/>
      </dsp:txXfrm>
    </dsp:sp>
    <dsp:sp modelId="{049D2996-E4D5-4557-AC0B-86E83C0B7938}">
      <dsp:nvSpPr>
        <dsp:cNvPr id="0" name=""/>
        <dsp:cNvSpPr/>
      </dsp:nvSpPr>
      <dsp:spPr>
        <a:xfrm>
          <a:off x="0" y="1952028"/>
          <a:ext cx="3826764" cy="928617"/>
        </a:xfrm>
        <a:prstGeom prst="roundRect">
          <a:avLst/>
        </a:prstGeom>
        <a:solidFill>
          <a:schemeClr val="accent3">
            <a:hueOff val="2199836"/>
            <a:satOff val="-4233"/>
            <a:lumOff val="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Surface</a:t>
          </a:r>
          <a:r>
            <a:rPr lang="en-US" sz="2000" kern="1200"/>
            <a:t>: Applicator applied externally</a:t>
          </a:r>
        </a:p>
      </dsp:txBody>
      <dsp:txXfrm>
        <a:off x="45331" y="1997359"/>
        <a:ext cx="3736102" cy="837955"/>
      </dsp:txXfrm>
    </dsp:sp>
    <dsp:sp modelId="{FEB2C868-5814-4C15-BE4B-3A763D3DE3EB}">
      <dsp:nvSpPr>
        <dsp:cNvPr id="0" name=""/>
        <dsp:cNvSpPr/>
      </dsp:nvSpPr>
      <dsp:spPr>
        <a:xfrm rot="5400000">
          <a:off x="6856884" y="-10181"/>
          <a:ext cx="742894" cy="6803136"/>
        </a:xfrm>
        <a:prstGeom prst="round2SameRect">
          <a:avLst/>
        </a:prstGeom>
        <a:solidFill>
          <a:schemeClr val="accent3">
            <a:tint val="40000"/>
            <a:alpha val="90000"/>
            <a:hueOff val="3013575"/>
            <a:satOff val="-519"/>
            <a:lumOff val="109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3013575"/>
              <a:satOff val="-519"/>
              <a:lumOff val="10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Bronchus, biliary tree, esophagus, arteries</a:t>
          </a:r>
        </a:p>
      </dsp:txBody>
      <dsp:txXfrm rot="-5400000">
        <a:off x="3826764" y="3056205"/>
        <a:ext cx="6766871" cy="670364"/>
      </dsp:txXfrm>
    </dsp:sp>
    <dsp:sp modelId="{6F4A1C54-7F4D-45D9-9014-5CADA2988CD3}">
      <dsp:nvSpPr>
        <dsp:cNvPr id="0" name=""/>
        <dsp:cNvSpPr/>
      </dsp:nvSpPr>
      <dsp:spPr>
        <a:xfrm>
          <a:off x="0" y="2927077"/>
          <a:ext cx="3826764" cy="928617"/>
        </a:xfrm>
        <a:prstGeom prst="roundRect">
          <a:avLst/>
        </a:prstGeom>
        <a:solidFill>
          <a:schemeClr val="accent3">
            <a:hueOff val="3299754"/>
            <a:satOff val="-6350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Intraluminal</a:t>
          </a:r>
          <a:r>
            <a:rPr lang="en-US" sz="2000" kern="1200"/>
            <a:t>: Tubes placed in tubular organs</a:t>
          </a:r>
        </a:p>
      </dsp:txBody>
      <dsp:txXfrm>
        <a:off x="45331" y="2972408"/>
        <a:ext cx="3736102" cy="8379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8BF94-B0E1-4E85-AF02-E4B90A40FEE4}">
      <dsp:nvSpPr>
        <dsp:cNvPr id="0" name=""/>
        <dsp:cNvSpPr/>
      </dsp:nvSpPr>
      <dsp:spPr>
        <a:xfrm>
          <a:off x="135146" y="648748"/>
          <a:ext cx="903413" cy="90341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5F5EAF-8DB6-4291-BBC2-4AA0D0CDAE4C}">
      <dsp:nvSpPr>
        <dsp:cNvPr id="0" name=""/>
        <dsp:cNvSpPr/>
      </dsp:nvSpPr>
      <dsp:spPr>
        <a:xfrm>
          <a:off x="324863" y="838465"/>
          <a:ext cx="523979" cy="523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85406-43CC-40AA-9726-A89545F33A78}">
      <dsp:nvSpPr>
        <dsp:cNvPr id="0" name=""/>
        <dsp:cNvSpPr/>
      </dsp:nvSpPr>
      <dsp:spPr>
        <a:xfrm>
          <a:off x="1232148" y="648748"/>
          <a:ext cx="2129474" cy="90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Permanent</a:t>
          </a:r>
          <a:r>
            <a:rPr lang="en-US" sz="1700" kern="1200"/>
            <a:t>: &lt; 20 cGy/hr (natural decay)</a:t>
          </a:r>
        </a:p>
      </dsp:txBody>
      <dsp:txXfrm>
        <a:off x="1232148" y="648748"/>
        <a:ext cx="2129474" cy="903413"/>
      </dsp:txXfrm>
    </dsp:sp>
    <dsp:sp modelId="{FF073642-60AD-4F06-9549-EADE9706A781}">
      <dsp:nvSpPr>
        <dsp:cNvPr id="0" name=""/>
        <dsp:cNvSpPr/>
      </dsp:nvSpPr>
      <dsp:spPr>
        <a:xfrm>
          <a:off x="3732667" y="648748"/>
          <a:ext cx="903413" cy="90341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6D660-C443-475A-B4A5-BD64A8BA495D}">
      <dsp:nvSpPr>
        <dsp:cNvPr id="0" name=""/>
        <dsp:cNvSpPr/>
      </dsp:nvSpPr>
      <dsp:spPr>
        <a:xfrm>
          <a:off x="3922384" y="838465"/>
          <a:ext cx="523979" cy="523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0771C-846A-4E30-BB03-E245F9D06FE2}">
      <dsp:nvSpPr>
        <dsp:cNvPr id="0" name=""/>
        <dsp:cNvSpPr/>
      </dsp:nvSpPr>
      <dsp:spPr>
        <a:xfrm>
          <a:off x="4829669" y="648748"/>
          <a:ext cx="2129474" cy="90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Low Dose Rate (LDR)</a:t>
          </a:r>
          <a:r>
            <a:rPr lang="en-US" sz="1700" kern="1200"/>
            <a:t>: 30-80 cGy/hr (standard)</a:t>
          </a:r>
        </a:p>
      </dsp:txBody>
      <dsp:txXfrm>
        <a:off x="4829669" y="648748"/>
        <a:ext cx="2129474" cy="903413"/>
      </dsp:txXfrm>
    </dsp:sp>
    <dsp:sp modelId="{5B168CAB-CCE0-4980-A0DE-19A13114F8FD}">
      <dsp:nvSpPr>
        <dsp:cNvPr id="0" name=""/>
        <dsp:cNvSpPr/>
      </dsp:nvSpPr>
      <dsp:spPr>
        <a:xfrm>
          <a:off x="7330189" y="648748"/>
          <a:ext cx="903413" cy="90341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284FB-00A3-48F5-9E62-3268CD781E42}">
      <dsp:nvSpPr>
        <dsp:cNvPr id="0" name=""/>
        <dsp:cNvSpPr/>
      </dsp:nvSpPr>
      <dsp:spPr>
        <a:xfrm>
          <a:off x="7519905" y="838465"/>
          <a:ext cx="523979" cy="523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5A9C4-BF0E-4790-85C9-99F1BB5A3F5B}">
      <dsp:nvSpPr>
        <dsp:cNvPr id="0" name=""/>
        <dsp:cNvSpPr/>
      </dsp:nvSpPr>
      <dsp:spPr>
        <a:xfrm>
          <a:off x="8427191" y="648748"/>
          <a:ext cx="2129474" cy="90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Medium Dose Rate</a:t>
          </a:r>
          <a:r>
            <a:rPr lang="en-US" sz="1700" kern="1200"/>
            <a:t>: 100-1200 cGy/hr (has problems with radiobiology)</a:t>
          </a:r>
        </a:p>
      </dsp:txBody>
      <dsp:txXfrm>
        <a:off x="8427191" y="648748"/>
        <a:ext cx="2129474" cy="903413"/>
      </dsp:txXfrm>
    </dsp:sp>
    <dsp:sp modelId="{7CCE2124-8463-46C6-B44F-FE8DB998C8F0}">
      <dsp:nvSpPr>
        <dsp:cNvPr id="0" name=""/>
        <dsp:cNvSpPr/>
      </dsp:nvSpPr>
      <dsp:spPr>
        <a:xfrm>
          <a:off x="135146" y="2187987"/>
          <a:ext cx="903413" cy="90341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7D0DA-2BAD-40FF-8EA1-8574362EEA05}">
      <dsp:nvSpPr>
        <dsp:cNvPr id="0" name=""/>
        <dsp:cNvSpPr/>
      </dsp:nvSpPr>
      <dsp:spPr>
        <a:xfrm>
          <a:off x="324863" y="2377704"/>
          <a:ext cx="523979" cy="5239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C001B-5E5D-48BC-A4A0-98E5FACC5CD0}">
      <dsp:nvSpPr>
        <dsp:cNvPr id="0" name=""/>
        <dsp:cNvSpPr/>
      </dsp:nvSpPr>
      <dsp:spPr>
        <a:xfrm>
          <a:off x="1232148" y="2187987"/>
          <a:ext cx="2129474" cy="90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High Dose Rate (HDR)</a:t>
          </a:r>
          <a:r>
            <a:rPr lang="en-US" sz="1700" kern="1200"/>
            <a:t>: &gt;1200 cGy/hr (fractionated)</a:t>
          </a:r>
        </a:p>
      </dsp:txBody>
      <dsp:txXfrm>
        <a:off x="1232148" y="2187987"/>
        <a:ext cx="2129474" cy="903413"/>
      </dsp:txXfrm>
    </dsp:sp>
    <dsp:sp modelId="{2225E58B-0390-4495-9579-636519B666CB}">
      <dsp:nvSpPr>
        <dsp:cNvPr id="0" name=""/>
        <dsp:cNvSpPr/>
      </dsp:nvSpPr>
      <dsp:spPr>
        <a:xfrm>
          <a:off x="3732667" y="2187987"/>
          <a:ext cx="903413" cy="90341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68DF9-8D1F-4D24-AFC1-201E17921526}">
      <dsp:nvSpPr>
        <dsp:cNvPr id="0" name=""/>
        <dsp:cNvSpPr/>
      </dsp:nvSpPr>
      <dsp:spPr>
        <a:xfrm>
          <a:off x="3922384" y="2377704"/>
          <a:ext cx="523979" cy="5239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A484-9396-40CB-A939-6B9E23AD3286}">
      <dsp:nvSpPr>
        <dsp:cNvPr id="0" name=""/>
        <dsp:cNvSpPr/>
      </dsp:nvSpPr>
      <dsp:spPr>
        <a:xfrm>
          <a:off x="4829669" y="2187987"/>
          <a:ext cx="2129474" cy="903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Pulsed</a:t>
          </a:r>
          <a:r>
            <a:rPr lang="en-US" sz="1700" kern="1200"/>
            <a:t>: many small HDR fractions, simulating LDR</a:t>
          </a:r>
        </a:p>
      </dsp:txBody>
      <dsp:txXfrm>
        <a:off x="4829669" y="2187987"/>
        <a:ext cx="2129474" cy="9034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BB17E-E442-41FC-9CCF-7D8916FDD37A}">
      <dsp:nvSpPr>
        <dsp:cNvPr id="0" name=""/>
        <dsp:cNvSpPr/>
      </dsp:nvSpPr>
      <dsp:spPr>
        <a:xfrm>
          <a:off x="116688" y="699668"/>
          <a:ext cx="901246" cy="901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D4E6C-BE4D-47EF-B380-6DC94C4EEFCD}">
      <dsp:nvSpPr>
        <dsp:cNvPr id="0" name=""/>
        <dsp:cNvSpPr/>
      </dsp:nvSpPr>
      <dsp:spPr>
        <a:xfrm>
          <a:off x="305950" y="888930"/>
          <a:ext cx="522722" cy="522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B489F-13DD-4946-89F1-064DFE110885}">
      <dsp:nvSpPr>
        <dsp:cNvPr id="0" name=""/>
        <dsp:cNvSpPr/>
      </dsp:nvSpPr>
      <dsp:spPr>
        <a:xfrm>
          <a:off x="1211059" y="699668"/>
          <a:ext cx="2124366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Radioactive Stent</a:t>
          </a:r>
          <a:r>
            <a:rPr lang="en-US" sz="1700" kern="1200"/>
            <a:t>: uCi range</a:t>
          </a:r>
        </a:p>
      </dsp:txBody>
      <dsp:txXfrm>
        <a:off x="1211059" y="699668"/>
        <a:ext cx="2124366" cy="901246"/>
      </dsp:txXfrm>
    </dsp:sp>
    <dsp:sp modelId="{6D923DBF-7473-4C3A-8393-27C51EAD33D5}">
      <dsp:nvSpPr>
        <dsp:cNvPr id="0" name=""/>
        <dsp:cNvSpPr/>
      </dsp:nvSpPr>
      <dsp:spPr>
        <a:xfrm>
          <a:off x="3705581" y="699668"/>
          <a:ext cx="901246" cy="901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48BC6-F9BA-471A-B924-437BC434FD6B}">
      <dsp:nvSpPr>
        <dsp:cNvPr id="0" name=""/>
        <dsp:cNvSpPr/>
      </dsp:nvSpPr>
      <dsp:spPr>
        <a:xfrm>
          <a:off x="3894843" y="888930"/>
          <a:ext cx="522722" cy="522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B8D5E-6FF8-4BDF-8945-BC687FCB19BF}">
      <dsp:nvSpPr>
        <dsp:cNvPr id="0" name=""/>
        <dsp:cNvSpPr/>
      </dsp:nvSpPr>
      <dsp:spPr>
        <a:xfrm>
          <a:off x="4799952" y="699668"/>
          <a:ext cx="2124366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Permanent I-125</a:t>
          </a:r>
          <a:r>
            <a:rPr lang="en-US" sz="1700" kern="1200"/>
            <a:t>: 0.4 mCi/seed, to 30 mCi</a:t>
          </a:r>
        </a:p>
      </dsp:txBody>
      <dsp:txXfrm>
        <a:off x="4799952" y="699668"/>
        <a:ext cx="2124366" cy="901246"/>
      </dsp:txXfrm>
    </dsp:sp>
    <dsp:sp modelId="{983A4D41-4F17-4C90-B9D1-D15EC2179003}">
      <dsp:nvSpPr>
        <dsp:cNvPr id="0" name=""/>
        <dsp:cNvSpPr/>
      </dsp:nvSpPr>
      <dsp:spPr>
        <a:xfrm>
          <a:off x="7294473" y="699668"/>
          <a:ext cx="901246" cy="901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1E66E-E8DB-4A40-A26D-400E2A691EE0}">
      <dsp:nvSpPr>
        <dsp:cNvPr id="0" name=""/>
        <dsp:cNvSpPr/>
      </dsp:nvSpPr>
      <dsp:spPr>
        <a:xfrm>
          <a:off x="7483735" y="888930"/>
          <a:ext cx="522722" cy="522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AE3C1-D075-4D22-8397-6A66324BCBCC}">
      <dsp:nvSpPr>
        <dsp:cNvPr id="0" name=""/>
        <dsp:cNvSpPr/>
      </dsp:nvSpPr>
      <dsp:spPr>
        <a:xfrm>
          <a:off x="8388844" y="699668"/>
          <a:ext cx="2124366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Temporary GYN</a:t>
          </a:r>
          <a:r>
            <a:rPr lang="en-US" sz="1700" kern="1200"/>
            <a:t>: 25 mCi/source, to 200 mCi</a:t>
          </a:r>
        </a:p>
      </dsp:txBody>
      <dsp:txXfrm>
        <a:off x="8388844" y="699668"/>
        <a:ext cx="2124366" cy="901246"/>
      </dsp:txXfrm>
    </dsp:sp>
    <dsp:sp modelId="{26F8CD28-8431-4FA6-BE86-6785BADCBFE1}">
      <dsp:nvSpPr>
        <dsp:cNvPr id="0" name=""/>
        <dsp:cNvSpPr/>
      </dsp:nvSpPr>
      <dsp:spPr>
        <a:xfrm>
          <a:off x="116688" y="2256711"/>
          <a:ext cx="901246" cy="901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57529-4E63-4EE2-8F3D-FC7857ABB4E6}">
      <dsp:nvSpPr>
        <dsp:cNvPr id="0" name=""/>
        <dsp:cNvSpPr/>
      </dsp:nvSpPr>
      <dsp:spPr>
        <a:xfrm>
          <a:off x="305950" y="2445972"/>
          <a:ext cx="522722" cy="5227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06542-DA64-4E80-8392-582A4F5C0A3E}">
      <dsp:nvSpPr>
        <dsp:cNvPr id="0" name=""/>
        <dsp:cNvSpPr/>
      </dsp:nvSpPr>
      <dsp:spPr>
        <a:xfrm>
          <a:off x="1211059" y="2256711"/>
          <a:ext cx="2124366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Temporary Template</a:t>
          </a:r>
          <a:r>
            <a:rPr lang="en-US" sz="1700" kern="1200"/>
            <a:t>: 3 mCi/seed, to 400 mCi</a:t>
          </a:r>
        </a:p>
      </dsp:txBody>
      <dsp:txXfrm>
        <a:off x="1211059" y="2256711"/>
        <a:ext cx="2124366" cy="901246"/>
      </dsp:txXfrm>
    </dsp:sp>
    <dsp:sp modelId="{171C05F6-C71F-4ACA-9A26-201FA13E22D1}">
      <dsp:nvSpPr>
        <dsp:cNvPr id="0" name=""/>
        <dsp:cNvSpPr/>
      </dsp:nvSpPr>
      <dsp:spPr>
        <a:xfrm>
          <a:off x="3705581" y="2256711"/>
          <a:ext cx="901246" cy="901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D9F53-BB8F-4651-8699-F8065B1FB290}">
      <dsp:nvSpPr>
        <dsp:cNvPr id="0" name=""/>
        <dsp:cNvSpPr/>
      </dsp:nvSpPr>
      <dsp:spPr>
        <a:xfrm>
          <a:off x="3894843" y="2445972"/>
          <a:ext cx="522722" cy="5227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F26CD-72F4-4B21-92B4-FE43E87B713C}">
      <dsp:nvSpPr>
        <dsp:cNvPr id="0" name=""/>
        <dsp:cNvSpPr/>
      </dsp:nvSpPr>
      <dsp:spPr>
        <a:xfrm>
          <a:off x="4799952" y="2256711"/>
          <a:ext cx="2124366" cy="90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HDR</a:t>
          </a:r>
          <a:r>
            <a:rPr lang="en-US" sz="1700" kern="1200"/>
            <a:t>: 10 Ci</a:t>
          </a:r>
        </a:p>
      </dsp:txBody>
      <dsp:txXfrm>
        <a:off x="4799952" y="2256711"/>
        <a:ext cx="2124366" cy="901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3CFDE-874B-4D0E-AA89-993124A741EC}">
      <dsp:nvSpPr>
        <dsp:cNvPr id="0" name=""/>
        <dsp:cNvSpPr/>
      </dsp:nvSpPr>
      <dsp:spPr>
        <a:xfrm>
          <a:off x="3114" y="322909"/>
          <a:ext cx="2470621" cy="14823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i="1" kern="1200" dirty="0"/>
            <a:t>Needles</a:t>
          </a:r>
        </a:p>
      </dsp:txBody>
      <dsp:txXfrm>
        <a:off x="3114" y="322909"/>
        <a:ext cx="2470621" cy="1482372"/>
      </dsp:txXfrm>
    </dsp:sp>
    <dsp:sp modelId="{9319A12B-92D7-423A-895F-C60A0070D68E}">
      <dsp:nvSpPr>
        <dsp:cNvPr id="0" name=""/>
        <dsp:cNvSpPr/>
      </dsp:nvSpPr>
      <dsp:spPr>
        <a:xfrm>
          <a:off x="2720797" y="322909"/>
          <a:ext cx="2470621" cy="1482372"/>
        </a:xfrm>
        <a:prstGeom prst="rect">
          <a:avLst/>
        </a:prstGeom>
        <a:solidFill>
          <a:schemeClr val="accent3">
            <a:hueOff val="471393"/>
            <a:satOff val="-907"/>
            <a:lumOff val="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i="1" kern="1200" dirty="0"/>
            <a:t>Tubes</a:t>
          </a:r>
        </a:p>
      </dsp:txBody>
      <dsp:txXfrm>
        <a:off x="2720797" y="322909"/>
        <a:ext cx="2470621" cy="1482372"/>
      </dsp:txXfrm>
    </dsp:sp>
    <dsp:sp modelId="{7E162905-1518-4EB0-99C3-2987C2BD7DA8}">
      <dsp:nvSpPr>
        <dsp:cNvPr id="0" name=""/>
        <dsp:cNvSpPr/>
      </dsp:nvSpPr>
      <dsp:spPr>
        <a:xfrm>
          <a:off x="5438481" y="322909"/>
          <a:ext cx="2470621" cy="1482372"/>
        </a:xfrm>
        <a:prstGeom prst="rect">
          <a:avLst/>
        </a:prstGeom>
        <a:solidFill>
          <a:schemeClr val="accent3">
            <a:hueOff val="942787"/>
            <a:satOff val="-1814"/>
            <a:lumOff val="1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i="1" kern="1200" dirty="0"/>
            <a:t>Wire</a:t>
          </a:r>
        </a:p>
      </dsp:txBody>
      <dsp:txXfrm>
        <a:off x="5438481" y="322909"/>
        <a:ext cx="2470621" cy="1482372"/>
      </dsp:txXfrm>
    </dsp:sp>
    <dsp:sp modelId="{3251B747-7485-47FF-BFCF-6C4988FCFD93}">
      <dsp:nvSpPr>
        <dsp:cNvPr id="0" name=""/>
        <dsp:cNvSpPr/>
      </dsp:nvSpPr>
      <dsp:spPr>
        <a:xfrm>
          <a:off x="8156164" y="322909"/>
          <a:ext cx="2470621" cy="1482372"/>
        </a:xfrm>
        <a:prstGeom prst="rect">
          <a:avLst/>
        </a:prstGeom>
        <a:solidFill>
          <a:schemeClr val="accent3">
            <a:hueOff val="1414180"/>
            <a:satOff val="-2721"/>
            <a:lumOff val="26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/>
            <a:t>Seeds</a:t>
          </a:r>
        </a:p>
      </dsp:txBody>
      <dsp:txXfrm>
        <a:off x="8156164" y="322909"/>
        <a:ext cx="2470621" cy="1482372"/>
      </dsp:txXfrm>
    </dsp:sp>
    <dsp:sp modelId="{2EAB4904-0249-47AD-8F83-2352858F0B0E}">
      <dsp:nvSpPr>
        <dsp:cNvPr id="0" name=""/>
        <dsp:cNvSpPr/>
      </dsp:nvSpPr>
      <dsp:spPr>
        <a:xfrm>
          <a:off x="3114" y="2052344"/>
          <a:ext cx="2470621" cy="1482372"/>
        </a:xfrm>
        <a:prstGeom prst="rect">
          <a:avLst/>
        </a:prstGeom>
        <a:solidFill>
          <a:schemeClr val="accent3">
            <a:hueOff val="1885574"/>
            <a:satOff val="-3629"/>
            <a:lumOff val="35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Ribbons</a:t>
          </a:r>
        </a:p>
      </dsp:txBody>
      <dsp:txXfrm>
        <a:off x="3114" y="2052344"/>
        <a:ext cx="2470621" cy="1482372"/>
      </dsp:txXfrm>
    </dsp:sp>
    <dsp:sp modelId="{F7B201BF-F3F6-4E2E-9FFA-0D7C36FB731A}">
      <dsp:nvSpPr>
        <dsp:cNvPr id="0" name=""/>
        <dsp:cNvSpPr/>
      </dsp:nvSpPr>
      <dsp:spPr>
        <a:xfrm>
          <a:off x="2720797" y="2052344"/>
          <a:ext cx="2470621" cy="1482372"/>
        </a:xfrm>
        <a:prstGeom prst="rect">
          <a:avLst/>
        </a:prstGeom>
        <a:solidFill>
          <a:schemeClr val="accent3">
            <a:hueOff val="2356967"/>
            <a:satOff val="-4536"/>
            <a:lumOff val="44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i="1" kern="1200" dirty="0"/>
            <a:t>Plaques</a:t>
          </a:r>
        </a:p>
      </dsp:txBody>
      <dsp:txXfrm>
        <a:off x="2720797" y="2052344"/>
        <a:ext cx="2470621" cy="1482372"/>
      </dsp:txXfrm>
    </dsp:sp>
    <dsp:sp modelId="{FDD10353-CA64-429C-AC67-3BFEDFDFC2D6}">
      <dsp:nvSpPr>
        <dsp:cNvPr id="0" name=""/>
        <dsp:cNvSpPr/>
      </dsp:nvSpPr>
      <dsp:spPr>
        <a:xfrm>
          <a:off x="5438481" y="2052344"/>
          <a:ext cx="2470621" cy="1482372"/>
        </a:xfrm>
        <a:prstGeom prst="rect">
          <a:avLst/>
        </a:prstGeom>
        <a:solidFill>
          <a:schemeClr val="accent3">
            <a:hueOff val="2828360"/>
            <a:satOff val="-5443"/>
            <a:lumOff val="53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Pellets</a:t>
          </a:r>
        </a:p>
      </dsp:txBody>
      <dsp:txXfrm>
        <a:off x="5438481" y="2052344"/>
        <a:ext cx="2470621" cy="1482372"/>
      </dsp:txXfrm>
    </dsp:sp>
    <dsp:sp modelId="{A3242DDD-6DC5-45E2-90D7-02BE2E436F4E}">
      <dsp:nvSpPr>
        <dsp:cNvPr id="0" name=""/>
        <dsp:cNvSpPr/>
      </dsp:nvSpPr>
      <dsp:spPr>
        <a:xfrm>
          <a:off x="8156164" y="2052344"/>
          <a:ext cx="2470621" cy="1482372"/>
        </a:xfrm>
        <a:prstGeom prst="rect">
          <a:avLst/>
        </a:prstGeom>
        <a:solidFill>
          <a:schemeClr val="accent3">
            <a:hueOff val="3299754"/>
            <a:satOff val="-6350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/>
            <a:t>Cable-mounted</a:t>
          </a:r>
        </a:p>
      </dsp:txBody>
      <dsp:txXfrm>
        <a:off x="8156164" y="2052344"/>
        <a:ext cx="2470621" cy="14823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A95B9-EA53-4D4B-9F10-DD92D0113C71}">
      <dsp:nvSpPr>
        <dsp:cNvPr id="0" name=""/>
        <dsp:cNvSpPr/>
      </dsp:nvSpPr>
      <dsp:spPr>
        <a:xfrm>
          <a:off x="0" y="29627"/>
          <a:ext cx="10691265" cy="84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Half-life</a:t>
          </a:r>
        </a:p>
      </dsp:txBody>
      <dsp:txXfrm>
        <a:off x="41123" y="70750"/>
        <a:ext cx="10609019" cy="760154"/>
      </dsp:txXfrm>
    </dsp:sp>
    <dsp:sp modelId="{7BA71999-8483-441E-8EFF-E694597F6160}">
      <dsp:nvSpPr>
        <dsp:cNvPr id="0" name=""/>
        <dsp:cNvSpPr/>
      </dsp:nvSpPr>
      <dsp:spPr>
        <a:xfrm>
          <a:off x="0" y="975707"/>
          <a:ext cx="10691265" cy="842400"/>
        </a:xfrm>
        <a:prstGeom prst="roundRect">
          <a:avLst/>
        </a:prstGeom>
        <a:solidFill>
          <a:schemeClr val="accent3">
            <a:hueOff val="1099918"/>
            <a:satOff val="-2117"/>
            <a:lumOff val="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Mean Energy</a:t>
          </a:r>
        </a:p>
      </dsp:txBody>
      <dsp:txXfrm>
        <a:off x="41123" y="1016830"/>
        <a:ext cx="10609019" cy="760154"/>
      </dsp:txXfrm>
    </dsp:sp>
    <dsp:sp modelId="{C68C1886-567F-4ECC-BEEF-E5B0DD958C0E}">
      <dsp:nvSpPr>
        <dsp:cNvPr id="0" name=""/>
        <dsp:cNvSpPr/>
      </dsp:nvSpPr>
      <dsp:spPr>
        <a:xfrm>
          <a:off x="0" y="1921788"/>
          <a:ext cx="10691265" cy="842400"/>
        </a:xfrm>
        <a:prstGeom prst="roundRect">
          <a:avLst/>
        </a:prstGeom>
        <a:solidFill>
          <a:schemeClr val="accent3">
            <a:hueOff val="2199836"/>
            <a:satOff val="-4233"/>
            <a:lumOff val="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HVL, TVL</a:t>
          </a:r>
        </a:p>
      </dsp:txBody>
      <dsp:txXfrm>
        <a:off x="41123" y="1962911"/>
        <a:ext cx="10609019" cy="760154"/>
      </dsp:txXfrm>
    </dsp:sp>
    <dsp:sp modelId="{71DA9574-71F1-4B0C-9AB9-074261ECC43D}">
      <dsp:nvSpPr>
        <dsp:cNvPr id="0" name=""/>
        <dsp:cNvSpPr/>
      </dsp:nvSpPr>
      <dsp:spPr>
        <a:xfrm>
          <a:off x="0" y="2867868"/>
          <a:ext cx="10691265" cy="842400"/>
        </a:xfrm>
        <a:prstGeom prst="roundRect">
          <a:avLst/>
        </a:prstGeom>
        <a:solidFill>
          <a:schemeClr val="accent3">
            <a:hueOff val="3299754"/>
            <a:satOff val="-6350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Exposure Rate Constant (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l-GR" sz="3600" i="1" kern="1200"/>
                <m:t>Γ</m:t>
              </m:r>
            </m:oMath>
          </a14:m>
          <a:r>
            <a:rPr lang="en-US" sz="3600" kern="1200"/>
            <a:t>)</a:t>
          </a:r>
        </a:p>
      </dsp:txBody>
      <dsp:txXfrm>
        <a:off x="41123" y="2908991"/>
        <a:ext cx="10609019" cy="7601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6114B-256B-453B-B685-C80E6DAEE83A}">
      <dsp:nvSpPr>
        <dsp:cNvPr id="0" name=""/>
        <dsp:cNvSpPr/>
      </dsp:nvSpPr>
      <dsp:spPr>
        <a:xfrm>
          <a:off x="242116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3BC28-FB0F-4794-82A9-92955122A4FF}">
      <dsp:nvSpPr>
        <dsp:cNvPr id="0" name=""/>
        <dsp:cNvSpPr/>
      </dsp:nvSpPr>
      <dsp:spPr>
        <a:xfrm>
          <a:off x="525886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D2EC4-A317-409D-BAEF-0A1B8E2F6587}">
      <dsp:nvSpPr>
        <dsp:cNvPr id="0" name=""/>
        <dsp:cNvSpPr/>
      </dsp:nvSpPr>
      <dsp:spPr>
        <a:xfrm>
          <a:off x="1882962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Relates contained activity to an output</a:t>
          </a:r>
        </a:p>
      </dsp:txBody>
      <dsp:txXfrm>
        <a:off x="1882962" y="200771"/>
        <a:ext cx="3185173" cy="1351285"/>
      </dsp:txXfrm>
    </dsp:sp>
    <dsp:sp modelId="{C54D2CCF-A2C4-458C-9987-A44550D685E6}">
      <dsp:nvSpPr>
        <dsp:cNvPr id="0" name=""/>
        <dsp:cNvSpPr/>
      </dsp:nvSpPr>
      <dsp:spPr>
        <a:xfrm>
          <a:off x="5623128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93323-5587-407B-B41A-B6674E0CFB06}">
      <dsp:nvSpPr>
        <dsp:cNvPr id="0" name=""/>
        <dsp:cNvSpPr/>
      </dsp:nvSpPr>
      <dsp:spPr>
        <a:xfrm>
          <a:off x="5906898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B9B86-4964-446E-AB4E-396B3AC9507A}">
      <dsp:nvSpPr>
        <dsp:cNvPr id="0" name=""/>
        <dsp:cNvSpPr/>
      </dsp:nvSpPr>
      <dsp:spPr>
        <a:xfrm>
          <a:off x="7263975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May describe exposure or air kerma</a:t>
          </a:r>
        </a:p>
      </dsp:txBody>
      <dsp:txXfrm>
        <a:off x="7263975" y="200771"/>
        <a:ext cx="3185173" cy="1351285"/>
      </dsp:txXfrm>
    </dsp:sp>
    <dsp:sp modelId="{A52D6086-1AA4-48B8-A6B4-828397F7F5DC}">
      <dsp:nvSpPr>
        <dsp:cNvPr id="0" name=""/>
        <dsp:cNvSpPr/>
      </dsp:nvSpPr>
      <dsp:spPr>
        <a:xfrm>
          <a:off x="242116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546F5-602B-4B6F-84BE-572CBC1DA2B4}">
      <dsp:nvSpPr>
        <dsp:cNvPr id="0" name=""/>
        <dsp:cNvSpPr/>
      </dsp:nvSpPr>
      <dsp:spPr>
        <a:xfrm>
          <a:off x="525886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AC7E7-BDE1-4D51-A318-910EB938731F}">
      <dsp:nvSpPr>
        <dsp:cNvPr id="0" name=""/>
        <dsp:cNvSpPr/>
      </dsp:nvSpPr>
      <dsp:spPr>
        <a:xfrm>
          <a:off x="1882962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Source of error in traditional systems</a:t>
          </a:r>
        </a:p>
      </dsp:txBody>
      <dsp:txXfrm>
        <a:off x="1882962" y="2187839"/>
        <a:ext cx="3185173" cy="1351285"/>
      </dsp:txXfrm>
    </dsp:sp>
    <dsp:sp modelId="{5E92C92E-6E89-47E3-ABF1-73E7B3B57846}">
      <dsp:nvSpPr>
        <dsp:cNvPr id="0" name=""/>
        <dsp:cNvSpPr/>
      </dsp:nvSpPr>
      <dsp:spPr>
        <a:xfrm>
          <a:off x="5623128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C3E80-C911-4844-8D97-324293F2FB4E}">
      <dsp:nvSpPr>
        <dsp:cNvPr id="0" name=""/>
        <dsp:cNvSpPr/>
      </dsp:nvSpPr>
      <dsp:spPr>
        <a:xfrm>
          <a:off x="5906898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67B2-6CE0-4DAA-BB67-7160DD5CB8CF}">
      <dsp:nvSpPr>
        <dsp:cNvPr id="0" name=""/>
        <dsp:cNvSpPr/>
      </dsp:nvSpPr>
      <dsp:spPr>
        <a:xfrm>
          <a:off x="7263975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Not used today to calculate dose, but physics still learns it</a:t>
          </a:r>
        </a:p>
      </dsp:txBody>
      <dsp:txXfrm>
        <a:off x="7263975" y="2187839"/>
        <a:ext cx="3185173" cy="1351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5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4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0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7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7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0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6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5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72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F63C9-B455-F22C-FA24-51E8479F0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6968" y="914400"/>
            <a:ext cx="6627924" cy="2793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/>
              <a:t>Introduction to Brachytherapy</a:t>
            </a:r>
          </a:p>
        </p:txBody>
      </p:sp>
      <p:pic>
        <p:nvPicPr>
          <p:cNvPr id="21" name="Picture 20" descr="Complex math formulas on a blackboard">
            <a:extLst>
              <a:ext uri="{FF2B5EF4-FFF2-40B4-BE49-F238E27FC236}">
                <a16:creationId xmlns:a16="http://schemas.microsoft.com/office/drawing/2014/main" id="{9369B35E-8B3D-0CA0-0150-34C3E16512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33" r="20712" b="1"/>
          <a:stretch>
            <a:fillRect/>
          </a:stretch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61008D5-8BBE-39DD-AAE4-C8658CF97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6968" y="2221992"/>
            <a:ext cx="6627924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RT4220 – Lecture #15</a:t>
            </a:r>
          </a:p>
          <a:p>
            <a:pPr algn="ctr"/>
            <a:r>
              <a:rPr lang="en-US" dirty="0"/>
              <a:t>Kedree Proffitt</a:t>
            </a:r>
          </a:p>
          <a:p>
            <a:pPr algn="ctr"/>
            <a:r>
              <a:rPr lang="en-US" dirty="0"/>
              <a:t>WSU</a:t>
            </a:r>
          </a:p>
          <a:p>
            <a:pPr algn="ctr"/>
            <a:r>
              <a:rPr lang="en-US" dirty="0"/>
              <a:t>11/13/2025</a:t>
            </a:r>
          </a:p>
          <a:p>
            <a:pPr indent="-2286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00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CA23-C795-E357-2FA7-A0319A05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Categories; By Dose Rate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1725B6-1261-50E7-66E7-DA39210803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666722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BE30CFB-57CA-6E9A-5AB8-71709311D2C8}"/>
              </a:ext>
            </a:extLst>
          </p:cNvPr>
          <p:cNvSpPr/>
          <p:nvPr/>
        </p:nvSpPr>
        <p:spPr>
          <a:xfrm>
            <a:off x="4360244" y="2627702"/>
            <a:ext cx="3397718" cy="1241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23C33B-D8A3-861F-1244-A89C00CC0D67}"/>
              </a:ext>
            </a:extLst>
          </p:cNvPr>
          <p:cNvSpPr/>
          <p:nvPr/>
        </p:nvSpPr>
        <p:spPr>
          <a:xfrm>
            <a:off x="7994182" y="2808173"/>
            <a:ext cx="3397718" cy="1241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E1F25F-6E15-CF12-B8B8-0FFEC631618A}"/>
              </a:ext>
            </a:extLst>
          </p:cNvPr>
          <p:cNvSpPr/>
          <p:nvPr/>
        </p:nvSpPr>
        <p:spPr>
          <a:xfrm>
            <a:off x="700087" y="4320144"/>
            <a:ext cx="3397718" cy="1241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8326CF-4B51-3490-02B9-CC7C30E5DB77}"/>
              </a:ext>
            </a:extLst>
          </p:cNvPr>
          <p:cNvSpPr/>
          <p:nvPr/>
        </p:nvSpPr>
        <p:spPr>
          <a:xfrm>
            <a:off x="4397141" y="4257582"/>
            <a:ext cx="3397718" cy="1241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7B6F7-DE0A-B3A8-6A59-0E4E9A5C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en-US" sz="3600"/>
              <a:t>Categories; BY loading Method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29A77-CBDC-041E-03F9-17FD07A74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>
            <a:normAutofit/>
          </a:bodyPr>
          <a:lstStyle/>
          <a:p>
            <a:r>
              <a:rPr lang="en-US" b="1" dirty="0"/>
              <a:t>Manual</a:t>
            </a:r>
            <a:r>
              <a:rPr lang="en-US" dirty="0"/>
              <a:t>: “hot” loading in the OR</a:t>
            </a:r>
          </a:p>
          <a:p>
            <a:r>
              <a:rPr lang="en-US" b="1" dirty="0"/>
              <a:t>Manual </a:t>
            </a:r>
            <a:r>
              <a:rPr lang="en-US" b="1" dirty="0" err="1"/>
              <a:t>Afterloading</a:t>
            </a:r>
            <a:r>
              <a:rPr lang="en-US" dirty="0"/>
              <a:t>: unloaded applicator at surgery, sources placed later for continuous treatment</a:t>
            </a:r>
          </a:p>
          <a:p>
            <a:r>
              <a:rPr lang="en-US" b="1" dirty="0"/>
              <a:t>Remote </a:t>
            </a:r>
            <a:r>
              <a:rPr lang="en-US" b="1" dirty="0" err="1"/>
              <a:t>Afterloading</a:t>
            </a:r>
            <a:r>
              <a:rPr lang="en-US" dirty="0"/>
              <a:t>: source managed by machine, usually fractionated or interruptible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629B-8F16-CF73-DAC7-153545D9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32" r="877" b="-1"/>
          <a:stretch>
            <a:fillRect/>
          </a:stretch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4A495A-C9D2-CD61-AC93-9081370B1CBB}"/>
              </a:ext>
            </a:extLst>
          </p:cNvPr>
          <p:cNvSpPr/>
          <p:nvPr/>
        </p:nvSpPr>
        <p:spPr>
          <a:xfrm>
            <a:off x="791929" y="3118590"/>
            <a:ext cx="3711922" cy="1453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B2DA60-66A7-797A-3F9C-BAF45743ADBA}"/>
              </a:ext>
            </a:extLst>
          </p:cNvPr>
          <p:cNvSpPr/>
          <p:nvPr/>
        </p:nvSpPr>
        <p:spPr>
          <a:xfrm>
            <a:off x="748008" y="4682214"/>
            <a:ext cx="3711922" cy="1453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A0987-D768-C49C-3457-9964D709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27" y="1"/>
            <a:ext cx="679414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EC7AC-97F3-42F7-E9EC-00916C63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US" dirty="0"/>
              <a:t>Typical Activities Used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CE03D90-2650-1BC8-89F1-5614BB5C2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088534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0A3BABE-3FBF-BA66-EB50-5D62501033DB}"/>
              </a:ext>
            </a:extLst>
          </p:cNvPr>
          <p:cNvSpPr/>
          <p:nvPr/>
        </p:nvSpPr>
        <p:spPr>
          <a:xfrm>
            <a:off x="4343651" y="2958747"/>
            <a:ext cx="3452812" cy="120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047F82-472C-EF8A-5CCF-9FBC7590F5B9}"/>
              </a:ext>
            </a:extLst>
          </p:cNvPr>
          <p:cNvSpPr/>
          <p:nvPr/>
        </p:nvSpPr>
        <p:spPr>
          <a:xfrm>
            <a:off x="8067550" y="2824504"/>
            <a:ext cx="3452812" cy="120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5D13D7-3C22-E7EB-8F67-358F122D20DB}"/>
              </a:ext>
            </a:extLst>
          </p:cNvPr>
          <p:cNvSpPr/>
          <p:nvPr/>
        </p:nvSpPr>
        <p:spPr>
          <a:xfrm>
            <a:off x="890839" y="4546423"/>
            <a:ext cx="3452812" cy="120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924644-F0F0-6F44-D219-96DD2595A4A2}"/>
              </a:ext>
            </a:extLst>
          </p:cNvPr>
          <p:cNvSpPr/>
          <p:nvPr/>
        </p:nvSpPr>
        <p:spPr>
          <a:xfrm>
            <a:off x="4434390" y="4477899"/>
            <a:ext cx="3452812" cy="120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59D78-14D0-F912-2C4B-840BC996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US" dirty="0"/>
              <a:t>Types of Sources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088454-0DAD-7877-3B00-668FAFAA0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023039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BC34DBB-B0FB-CC6C-539E-7141C2034FBE}"/>
              </a:ext>
            </a:extLst>
          </p:cNvPr>
          <p:cNvSpPr/>
          <p:nvPr/>
        </p:nvSpPr>
        <p:spPr>
          <a:xfrm>
            <a:off x="3342624" y="2477482"/>
            <a:ext cx="2753376" cy="1680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1AB374-15CD-1C9F-F53F-07322E8F13D5}"/>
              </a:ext>
            </a:extLst>
          </p:cNvPr>
          <p:cNvSpPr/>
          <p:nvPr/>
        </p:nvSpPr>
        <p:spPr>
          <a:xfrm>
            <a:off x="6115050" y="2524656"/>
            <a:ext cx="2753376" cy="1680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F48BE3-5D6A-E659-0817-F896BE9D1D53}"/>
              </a:ext>
            </a:extLst>
          </p:cNvPr>
          <p:cNvSpPr/>
          <p:nvPr/>
        </p:nvSpPr>
        <p:spPr>
          <a:xfrm>
            <a:off x="8887476" y="2588684"/>
            <a:ext cx="2753376" cy="1680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9E5AD-12C0-CF67-BF06-2D327F5DCECA}"/>
              </a:ext>
            </a:extLst>
          </p:cNvPr>
          <p:cNvSpPr/>
          <p:nvPr/>
        </p:nvSpPr>
        <p:spPr>
          <a:xfrm>
            <a:off x="694674" y="4158113"/>
            <a:ext cx="2753376" cy="1680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53D1FE-E9E1-936F-FAF1-C0FA8989C6E0}"/>
              </a:ext>
            </a:extLst>
          </p:cNvPr>
          <p:cNvSpPr/>
          <p:nvPr/>
        </p:nvSpPr>
        <p:spPr>
          <a:xfrm>
            <a:off x="3448050" y="4205287"/>
            <a:ext cx="2753376" cy="1680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D2897-5111-0391-4D1F-FF861FCE3F02}"/>
              </a:ext>
            </a:extLst>
          </p:cNvPr>
          <p:cNvSpPr/>
          <p:nvPr/>
        </p:nvSpPr>
        <p:spPr>
          <a:xfrm>
            <a:off x="6167763" y="4159566"/>
            <a:ext cx="2753376" cy="1680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EF7B1-E1D5-A6BF-2A6E-575B3BE22908}"/>
              </a:ext>
            </a:extLst>
          </p:cNvPr>
          <p:cNvSpPr/>
          <p:nvPr/>
        </p:nvSpPr>
        <p:spPr>
          <a:xfrm>
            <a:off x="8798882" y="4306517"/>
            <a:ext cx="2753376" cy="1680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9D5D-CFE0-B761-E842-ABAC3046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Fundamental Characteristics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772EB0A-5FBB-6640-FC53-53E3F58BF06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59475699"/>
                  </p:ext>
                </p:extLst>
              </p:nvPr>
            </p:nvGraphicFramePr>
            <p:xfrm>
              <a:off x="700635" y="2221992"/>
              <a:ext cx="10691265" cy="373989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772EB0A-5FBB-6640-FC53-53E3F58BF06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59475699"/>
                  </p:ext>
                </p:extLst>
              </p:nvPr>
            </p:nvGraphicFramePr>
            <p:xfrm>
              <a:off x="700635" y="2221992"/>
              <a:ext cx="10691265" cy="373989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8A59221-FDB9-A52C-A93A-923D5DDA23A0}"/>
              </a:ext>
            </a:extLst>
          </p:cNvPr>
          <p:cNvSpPr/>
          <p:nvPr/>
        </p:nvSpPr>
        <p:spPr>
          <a:xfrm>
            <a:off x="700635" y="3180127"/>
            <a:ext cx="10965184" cy="920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FC4DC-15D5-87A5-31CF-64E924AEF11E}"/>
              </a:ext>
            </a:extLst>
          </p:cNvPr>
          <p:cNvSpPr/>
          <p:nvPr/>
        </p:nvSpPr>
        <p:spPr>
          <a:xfrm>
            <a:off x="563675" y="4110889"/>
            <a:ext cx="10965184" cy="920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ACBA9-E51B-4F4D-68E2-A2BBBFE161DE}"/>
              </a:ext>
            </a:extLst>
          </p:cNvPr>
          <p:cNvSpPr/>
          <p:nvPr/>
        </p:nvSpPr>
        <p:spPr>
          <a:xfrm>
            <a:off x="700635" y="5069024"/>
            <a:ext cx="10965184" cy="920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1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3ACC-38CA-3341-E772-9C720C7E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23561-643F-6877-72E1-2D6705CB5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PHYSICSED! :o</a:t>
            </a:r>
          </a:p>
        </p:txBody>
      </p:sp>
    </p:spTree>
    <p:extLst>
      <p:ext uri="{BB962C8B-B14F-4D97-AF65-F5344CB8AC3E}">
        <p14:creationId xmlns:p14="http://schemas.microsoft.com/office/powerpoint/2010/main" val="258255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839F2-B58F-4449-14E0-29291EDA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Mean 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15686-6665-D6DD-53F2-27A47795A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r>
              <a:rPr lang="en-US" dirty="0"/>
              <a:t>Photon emitting isotopes can be grouped into two categories:</a:t>
            </a:r>
          </a:p>
          <a:p>
            <a:pPr lvl="1"/>
            <a:r>
              <a:rPr lang="en-US" b="1" dirty="0"/>
              <a:t>High Energy</a:t>
            </a:r>
            <a:r>
              <a:rPr lang="en-US" dirty="0"/>
              <a:t>: &gt;100 keV, similar to Radium in tissue, thus they have similar character in tissue, vary only in shielding characteristics</a:t>
            </a:r>
          </a:p>
          <a:p>
            <a:pPr lvl="1"/>
            <a:r>
              <a:rPr lang="en-US" b="1" dirty="0"/>
              <a:t>Low Energy:</a:t>
            </a:r>
            <a:r>
              <a:rPr lang="en-US" dirty="0"/>
              <a:t> &lt;50 keV, isotopes like I-125 and Pd-103</a:t>
            </a:r>
            <a:endParaRPr lang="en-US" b="1" dirty="0"/>
          </a:p>
        </p:txBody>
      </p: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id="{E76B2EC2-A5EA-9EA4-D7E9-F0515F0F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04" r="18637" b="389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9D42FD-84A6-29A8-BC35-BFCB02F0F656}"/>
              </a:ext>
            </a:extLst>
          </p:cNvPr>
          <p:cNvSpPr/>
          <p:nvPr/>
        </p:nvSpPr>
        <p:spPr>
          <a:xfrm>
            <a:off x="1193533" y="3012707"/>
            <a:ext cx="4706444" cy="895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9B4B8-EED3-9CCF-93B5-E82032110BAF}"/>
              </a:ext>
            </a:extLst>
          </p:cNvPr>
          <p:cNvSpPr/>
          <p:nvPr/>
        </p:nvSpPr>
        <p:spPr>
          <a:xfrm>
            <a:off x="1193533" y="4021755"/>
            <a:ext cx="4706444" cy="895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F4D243-F1C8-5483-B52B-312717A953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Exposure Rate Constant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F4D243-F1C8-5483-B52B-312717A95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2" t="-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97C6CB-9D34-8631-9CAB-BF6D6429B3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E7245A2-B292-B6DE-F810-C3538D90463C}"/>
              </a:ext>
            </a:extLst>
          </p:cNvPr>
          <p:cNvSpPr/>
          <p:nvPr/>
        </p:nvSpPr>
        <p:spPr>
          <a:xfrm>
            <a:off x="6179419" y="2136807"/>
            <a:ext cx="4706444" cy="1925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47AF0-0E87-CD19-EF85-8D1EE4B2F2CF}"/>
              </a:ext>
            </a:extLst>
          </p:cNvPr>
          <p:cNvSpPr/>
          <p:nvPr/>
        </p:nvSpPr>
        <p:spPr>
          <a:xfrm>
            <a:off x="700635" y="4061860"/>
            <a:ext cx="4706444" cy="1925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8DB6B8-22B2-7B6A-5F58-72DE47D97E5C}"/>
              </a:ext>
            </a:extLst>
          </p:cNvPr>
          <p:cNvSpPr/>
          <p:nvPr/>
        </p:nvSpPr>
        <p:spPr>
          <a:xfrm>
            <a:off x="6179419" y="4321740"/>
            <a:ext cx="4706444" cy="1925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3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70FD-811C-72D5-E5C0-E0DC2110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Radioactive Decay and Activity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137F09-ACC6-7E17-3F44-B7A208A449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635" y="1711354"/>
                <a:ext cx="10691265" cy="49578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Activity</a:t>
                </a:r>
                <a:r>
                  <a:rPr lang="en-US" dirty="0"/>
                  <a:t>: the number of nuclear disintegrations per unit time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Experimental Activity</a:t>
                </a:r>
                <a:r>
                  <a:rPr lang="en-US" dirty="0"/>
                  <a:t>: proportional to the number of parent nuclei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Activity at a Given Time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Half-life</a:t>
                </a:r>
                <a:r>
                  <a:rPr lang="en-US" dirty="0"/>
                  <a:t>: expected time where half of the original activity will decay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f>
                            <m:fPr>
                              <m:type m:val="skw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Mean-life</a:t>
                </a:r>
                <a:r>
                  <a:rPr lang="en-US" dirty="0"/>
                  <a:t>: the average lifetime of a given nucleus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137F09-ACC6-7E17-3F44-B7A208A449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635" y="1711354"/>
                <a:ext cx="10691265" cy="4957894"/>
              </a:xfrm>
              <a:blipFill>
                <a:blip r:embed="rId2"/>
                <a:stretch>
                  <a:fillRect l="-513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179F74D-C334-3B03-3981-6F0CAA60B2AD}"/>
              </a:ext>
            </a:extLst>
          </p:cNvPr>
          <p:cNvSpPr/>
          <p:nvPr/>
        </p:nvSpPr>
        <p:spPr>
          <a:xfrm>
            <a:off x="800100" y="2849078"/>
            <a:ext cx="9470056" cy="693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37A80-CF54-F6BC-71FB-74DF2FB64C25}"/>
              </a:ext>
            </a:extLst>
          </p:cNvPr>
          <p:cNvSpPr/>
          <p:nvPr/>
        </p:nvSpPr>
        <p:spPr>
          <a:xfrm>
            <a:off x="800100" y="3752600"/>
            <a:ext cx="9470056" cy="693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24BAC-C84D-C91D-065D-C75271E4A758}"/>
              </a:ext>
            </a:extLst>
          </p:cNvPr>
          <p:cNvSpPr/>
          <p:nvPr/>
        </p:nvSpPr>
        <p:spPr>
          <a:xfrm>
            <a:off x="800100" y="4517905"/>
            <a:ext cx="9470056" cy="103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01FB5-C87D-B746-B1F7-DD9ED1E1260B}"/>
              </a:ext>
            </a:extLst>
          </p:cNvPr>
          <p:cNvSpPr/>
          <p:nvPr/>
        </p:nvSpPr>
        <p:spPr>
          <a:xfrm>
            <a:off x="800100" y="5593576"/>
            <a:ext cx="9470056" cy="103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106ED-18E2-CC33-2BA4-21965E53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is Brachytherapy?</a:t>
            </a:r>
            <a:endParaRPr lang="en-US"/>
          </a:p>
        </p:txBody>
      </p:sp>
      <p:pic>
        <p:nvPicPr>
          <p:cNvPr id="5" name="Picture 4" descr="A large dinosaur with long neck and long tail&#10;&#10;AI-generated content may be incorrect.">
            <a:extLst>
              <a:ext uri="{FF2B5EF4-FFF2-40B4-BE49-F238E27FC236}">
                <a16:creationId xmlns:a16="http://schemas.microsoft.com/office/drawing/2014/main" id="{E8EE825D-B841-A869-62C0-D3C052FA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86" b="-1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76CC-ACB6-C515-C417-6641F6A62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221992"/>
            <a:ext cx="4800600" cy="37398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“</a:t>
            </a:r>
            <a:r>
              <a:rPr lang="en-US" b="1" dirty="0"/>
              <a:t>Treatment with radionuclides at short distance</a:t>
            </a:r>
            <a:r>
              <a:rPr lang="en-US" dirty="0"/>
              <a:t>”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From </a:t>
            </a:r>
            <a:r>
              <a:rPr lang="en-US" dirty="0" err="1"/>
              <a:t>latin</a:t>
            </a:r>
            <a:r>
              <a:rPr lang="en-US" dirty="0"/>
              <a:t> </a:t>
            </a:r>
            <a:r>
              <a:rPr lang="en-US" dirty="0" err="1"/>
              <a:t>brachios</a:t>
            </a:r>
            <a:r>
              <a:rPr lang="en-US" dirty="0"/>
              <a:t>, meaning short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This is in contrast to external beam therapy, or teletherapy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We can characterize the many modalities of brachytherapy as such: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Method of placing sources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Dose rate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/>
              <a:t>Loading technique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247D20E-F746-7B98-BCB1-6E6E0163FC15}"/>
              </a:ext>
            </a:extLst>
          </p:cNvPr>
          <p:cNvSpPr/>
          <p:nvPr/>
        </p:nvSpPr>
        <p:spPr>
          <a:xfrm>
            <a:off x="6696185" y="2954956"/>
            <a:ext cx="5335393" cy="474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2BF6E1-4CFD-F9B9-61CA-865C4027136E}"/>
              </a:ext>
            </a:extLst>
          </p:cNvPr>
          <p:cNvSpPr/>
          <p:nvPr/>
        </p:nvSpPr>
        <p:spPr>
          <a:xfrm>
            <a:off x="6696185" y="3457684"/>
            <a:ext cx="5335393" cy="704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32A81-EFC1-B69A-FD55-295E2E62BC3D}"/>
              </a:ext>
            </a:extLst>
          </p:cNvPr>
          <p:cNvSpPr/>
          <p:nvPr/>
        </p:nvSpPr>
        <p:spPr>
          <a:xfrm>
            <a:off x="6696185" y="4190646"/>
            <a:ext cx="5335393" cy="2193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3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igarette and a few objects&#10;&#10;AI-generated content may be incorrect.">
            <a:extLst>
              <a:ext uri="{FF2B5EF4-FFF2-40B4-BE49-F238E27FC236}">
                <a16:creationId xmlns:a16="http://schemas.microsoft.com/office/drawing/2014/main" id="{3582719E-79FE-D1E3-C8AF-31E58DF7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34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82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ncil and a pencil with a wire&#10;&#10;AI-generated content may be incorrect.">
            <a:extLst>
              <a:ext uri="{FF2B5EF4-FFF2-40B4-BE49-F238E27FC236}">
                <a16:creationId xmlns:a16="http://schemas.microsoft.com/office/drawing/2014/main" id="{B4787B85-16A9-D189-5006-CAFC9326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6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F162-C15B-2BDB-7A43-D6EF71A8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54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01B19-F7E5-3FBF-ECDC-CAD7A62D2B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5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30B21-3DA1-46C9-AA1D-FE5758C5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78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implants&#10;&#10;AI-generated content may be incorrect.">
            <a:extLst>
              <a:ext uri="{FF2B5EF4-FFF2-40B4-BE49-F238E27FC236}">
                <a16:creationId xmlns:a16="http://schemas.microsoft.com/office/drawing/2014/main" id="{A6A450FA-1771-7128-0859-9AC55665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" r="1630" b="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54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white lab coat&#10;&#10;AI-generated content may be incorrect.">
            <a:extLst>
              <a:ext uri="{FF2B5EF4-FFF2-40B4-BE49-F238E27FC236}">
                <a16:creationId xmlns:a16="http://schemas.microsoft.com/office/drawing/2014/main" id="{54DE9ADD-42E8-16B8-0234-DAA03228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84" r="21323" b="5715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AA62CA-F61A-B9FD-BB9E-D394780A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Load Up Brachytherapy</a:t>
            </a: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5000" dirty="0">
                <a:solidFill>
                  <a:srgbClr val="FFFFFF"/>
                </a:solidFill>
              </a:rPr>
              <a:t>Quality Assurance!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355A1-E060-CACF-5EF4-1151D067B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5157694"/>
            <a:ext cx="5019676" cy="97640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Dr. Adrian Nalichowski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519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0A2CD-D430-8650-D0BA-2C3A14AD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US" dirty="0"/>
              <a:t>Why is Brachy Used?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C0DF52-F99F-8AAE-5CEE-7AE4C2401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321114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7C34949-96BC-B575-C7B7-C25CCFA1AA2C}"/>
              </a:ext>
            </a:extLst>
          </p:cNvPr>
          <p:cNvSpPr/>
          <p:nvPr/>
        </p:nvSpPr>
        <p:spPr>
          <a:xfrm>
            <a:off x="3503597" y="2589195"/>
            <a:ext cx="2592403" cy="3243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37AB1-B17D-6D62-3F6C-108CC6A2455F}"/>
              </a:ext>
            </a:extLst>
          </p:cNvPr>
          <p:cNvSpPr/>
          <p:nvPr/>
        </p:nvSpPr>
        <p:spPr>
          <a:xfrm>
            <a:off x="6207094" y="2583430"/>
            <a:ext cx="2592403" cy="3243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04639-6A9C-44B8-BCAB-E78EF65BBAB1}"/>
              </a:ext>
            </a:extLst>
          </p:cNvPr>
          <p:cNvSpPr/>
          <p:nvPr/>
        </p:nvSpPr>
        <p:spPr>
          <a:xfrm>
            <a:off x="8893144" y="2583429"/>
            <a:ext cx="2592403" cy="3243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0BD65-9177-904F-971D-E59C4622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US" dirty="0"/>
              <a:t>Where Brachy Fails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B6A8A2-62BD-8041-9350-2487452DC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037219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F0043D2-EE27-3E37-7015-19427DDBF2A9}"/>
              </a:ext>
            </a:extLst>
          </p:cNvPr>
          <p:cNvSpPr/>
          <p:nvPr/>
        </p:nvSpPr>
        <p:spPr>
          <a:xfrm>
            <a:off x="4639377" y="2276475"/>
            <a:ext cx="3099335" cy="1804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EC5D4-7D24-9BAA-2A9C-2DB8E60CD0AB}"/>
              </a:ext>
            </a:extLst>
          </p:cNvPr>
          <p:cNvSpPr/>
          <p:nvPr/>
        </p:nvSpPr>
        <p:spPr>
          <a:xfrm>
            <a:off x="7815714" y="2276473"/>
            <a:ext cx="3099335" cy="1804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0442D-CB75-F872-E5CF-61C1899BE5FD}"/>
              </a:ext>
            </a:extLst>
          </p:cNvPr>
          <p:cNvSpPr/>
          <p:nvPr/>
        </p:nvSpPr>
        <p:spPr>
          <a:xfrm>
            <a:off x="1297807" y="4329463"/>
            <a:ext cx="3099335" cy="1804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1E7DE-49AB-543F-29AA-6B01E7C81A33}"/>
              </a:ext>
            </a:extLst>
          </p:cNvPr>
          <p:cNvSpPr/>
          <p:nvPr/>
        </p:nvSpPr>
        <p:spPr>
          <a:xfrm>
            <a:off x="4639377" y="4306124"/>
            <a:ext cx="3099335" cy="182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903009-CE58-ABC7-F199-8FEC336F7E0E}"/>
              </a:ext>
            </a:extLst>
          </p:cNvPr>
          <p:cNvSpPr/>
          <p:nvPr/>
        </p:nvSpPr>
        <p:spPr>
          <a:xfrm>
            <a:off x="7815713" y="4329462"/>
            <a:ext cx="3099335" cy="1804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2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550C5-4919-3791-4B8A-E35060C2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US" dirty="0"/>
              <a:t>Categories; by Method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A6B10E-557C-EA65-5134-1130300AB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646643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191E5AA-278D-8D84-A45E-76EB36177F78}"/>
              </a:ext>
            </a:extLst>
          </p:cNvPr>
          <p:cNvSpPr/>
          <p:nvPr/>
        </p:nvSpPr>
        <p:spPr>
          <a:xfrm>
            <a:off x="704088" y="3210126"/>
            <a:ext cx="11000232" cy="957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5ED44-9F94-EE70-5B68-C41E3786002F}"/>
              </a:ext>
            </a:extLst>
          </p:cNvPr>
          <p:cNvSpPr/>
          <p:nvPr/>
        </p:nvSpPr>
        <p:spPr>
          <a:xfrm>
            <a:off x="800100" y="4193306"/>
            <a:ext cx="11000232" cy="957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24A6B5-3667-B04E-4119-1D979B7D19A3}"/>
              </a:ext>
            </a:extLst>
          </p:cNvPr>
          <p:cNvSpPr/>
          <p:nvPr/>
        </p:nvSpPr>
        <p:spPr>
          <a:xfrm>
            <a:off x="810768" y="5202006"/>
            <a:ext cx="11000232" cy="957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6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7F3D2-342F-9A96-105F-3194AAC49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18" r="5673" b="1651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8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88630-8A14-6FD2-888F-A94CDBD5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175147"/>
            <a:ext cx="7978385" cy="9162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Intracavitary</a:t>
            </a:r>
          </a:p>
        </p:txBody>
      </p:sp>
    </p:spTree>
    <p:extLst>
      <p:ext uri="{BB962C8B-B14F-4D97-AF65-F5344CB8AC3E}">
        <p14:creationId xmlns:p14="http://schemas.microsoft.com/office/powerpoint/2010/main" val="310669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215483-AD0C-4E00-BF87-04C4DA6A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1ED3D-DA1A-047D-1E72-6CBAB045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2669"/>
            <a:ext cx="10848975" cy="74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Interstitial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F9F470-C7B7-4B96-90CD-6D53EA02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3AF96F-C36E-321F-EB27-0E0703DEC6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608" r="1" b="2707"/>
          <a:stretch>
            <a:fillRect/>
          </a:stretch>
        </p:blipFill>
        <p:spPr>
          <a:xfrm>
            <a:off x="-2" y="2151967"/>
            <a:ext cx="6107959" cy="420010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6BB0D9-6812-024D-8DF2-55CB8759F9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7024" r="-1" b="-1"/>
          <a:stretch>
            <a:fillRect/>
          </a:stretch>
        </p:blipFill>
        <p:spPr>
          <a:xfrm>
            <a:off x="6107958" y="2151967"/>
            <a:ext cx="6084042" cy="4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215483-AD0C-4E00-BF87-04C4DA6A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FE5A8-7A62-3A23-306A-612E37A5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2669"/>
            <a:ext cx="10848975" cy="74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Surface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F9F470-C7B7-4B96-90CD-6D53EA02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ACFC8A-21BE-A118-299D-9E5EB85EB1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999" r="3567" b="1"/>
          <a:stretch>
            <a:fillRect/>
          </a:stretch>
        </p:blipFill>
        <p:spPr>
          <a:xfrm>
            <a:off x="-2" y="2151967"/>
            <a:ext cx="6107959" cy="420010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7172C6-0030-5D0A-5191-A30C33F5ED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50" r="1" b="1"/>
          <a:stretch>
            <a:fillRect/>
          </a:stretch>
        </p:blipFill>
        <p:spPr>
          <a:xfrm>
            <a:off x="6107958" y="2151967"/>
            <a:ext cx="6084042" cy="4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7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20FC-D1CE-3D9C-5ADB-530FB153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Intraluminal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E77FE-506A-B0F0-135B-360F6E790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7042" y="0"/>
            <a:ext cx="6815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592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534</Words>
  <Application>Microsoft Office PowerPoint</Application>
  <PresentationFormat>Widescreen</PresentationFormat>
  <Paragraphs>93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Calisto MT</vt:lpstr>
      <vt:lpstr>Cambria Math</vt:lpstr>
      <vt:lpstr>Univers Condensed</vt:lpstr>
      <vt:lpstr>ChronicleVTI</vt:lpstr>
      <vt:lpstr>Introduction to Brachytherapy</vt:lpstr>
      <vt:lpstr>What is Brachytherapy?</vt:lpstr>
      <vt:lpstr>Why is Brachy Used?</vt:lpstr>
      <vt:lpstr>Where Brachy Fails</vt:lpstr>
      <vt:lpstr>Categories; by Method</vt:lpstr>
      <vt:lpstr>Intracavitary</vt:lpstr>
      <vt:lpstr>Interstitial</vt:lpstr>
      <vt:lpstr>Surface</vt:lpstr>
      <vt:lpstr>Intraluminal</vt:lpstr>
      <vt:lpstr>Categories; By Dose Rate</vt:lpstr>
      <vt:lpstr>Categories; BY loading Method</vt:lpstr>
      <vt:lpstr>PowerPoint Presentation</vt:lpstr>
      <vt:lpstr>Typical Activities Used</vt:lpstr>
      <vt:lpstr>Types of Sources</vt:lpstr>
      <vt:lpstr>Important Fundamental Characteristics</vt:lpstr>
      <vt:lpstr>Review of Fundamentals</vt:lpstr>
      <vt:lpstr>Mean Energy</vt:lpstr>
      <vt:lpstr>Exposure Rate Constant (Γ)</vt:lpstr>
      <vt:lpstr>Radioactive Decay and 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Up Brachytherapy Quality Assurance!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1</cp:revision>
  <dcterms:created xsi:type="dcterms:W3CDTF">2025-11-13T10:05:40Z</dcterms:created>
  <dcterms:modified xsi:type="dcterms:W3CDTF">2025-11-13T11:19:07Z</dcterms:modified>
</cp:coreProperties>
</file>